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15" r:id="rId4"/>
    <p:sldMasterId id="2147483716" r:id="rId5"/>
    <p:sldMasterId id="214748371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Corbel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Corbel-bold.fntdata"/><Relationship Id="rId27" Type="http://schemas.openxmlformats.org/officeDocument/2006/relationships/font" Target="fonts/Corbel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Corbel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Corbel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f91c22349d_6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gf91c22349d_6_4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gf91c22349d_6_4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0ec6b7c34b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20ec6b7c34b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281b23cb7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2281b23cb7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2281b23cb7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2281b23cb7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2281b23cb7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2281b23cb7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f91c22349d_1_4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0" name="Google Shape;1040;gf91c22349d_1_4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Thoughts: Accepting both 9th and 10th Graders</a:t>
            </a:r>
            <a:endParaRPr/>
          </a:p>
        </p:txBody>
      </p:sp>
      <p:sp>
        <p:nvSpPr>
          <p:cNvPr id="1041" name="Google Shape;1041;gf91c22349d_1_49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f91c22349d_1_5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7" name="Google Shape;1057;gf91c22349d_1_5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gf91c22349d_1_5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0ec6b7c3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0ec6b7c3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eba8afe1a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1eba8afe1a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0ec6b7c34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0ec6b7c34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0ec6b7c34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0ec6b7c34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0ec6b7c34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0ec6b7c34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Learning happens through embedded coursework, field trips, and campus festivals.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20ec6b7c34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20ec6b7c34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partnered with Innerview, a free service to track volunteer hours using the United Nations 17 Sustainable Goals as a focus.  Students will be creating a personalized profile during their AVID or Advocacy class.  These profiles can follow them even after their graduation date.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281b23cb7a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2281b23cb7a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0ec6b7c34b_0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0ec6b7c34b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67A2B9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4" name="Google Shape;54;p13"/>
          <p:cNvCxnSpPr/>
          <p:nvPr/>
        </p:nvCxnSpPr>
        <p:spPr>
          <a:xfrm>
            <a:off x="457200" y="1063228"/>
            <a:ext cx="82296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with Image Background">
  <p:cSld name="Random with Image Background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68" name="Google Shape;68;p15" title="Paper Picture Frame"/>
          <p:cNvGrpSpPr/>
          <p:nvPr/>
        </p:nvGrpSpPr>
        <p:grpSpPr>
          <a:xfrm rot="-304279">
            <a:off x="452389" y="844130"/>
            <a:ext cx="2605745" cy="3253268"/>
            <a:chOff x="4636201" y="-1745975"/>
            <a:chExt cx="3474159" cy="4337481"/>
          </a:xfrm>
        </p:grpSpPr>
        <p:sp>
          <p:nvSpPr>
            <p:cNvPr id="69" name="Google Shape;69;p15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1" name="Google Shape;71;p15"/>
          <p:cNvSpPr/>
          <p:nvPr>
            <p:ph idx="3" type="pic"/>
          </p:nvPr>
        </p:nvSpPr>
        <p:spPr>
          <a:xfrm rot="-304476">
            <a:off x="603824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72" name="Google Shape;72;p15" title="Paper Picture Frame"/>
          <p:cNvGrpSpPr/>
          <p:nvPr/>
        </p:nvGrpSpPr>
        <p:grpSpPr>
          <a:xfrm>
            <a:off x="2762709" y="300907"/>
            <a:ext cx="2135500" cy="2666106"/>
            <a:chOff x="12781483" y="-1318991"/>
            <a:chExt cx="3132150" cy="3910393"/>
          </a:xfrm>
        </p:grpSpPr>
        <p:sp>
          <p:nvSpPr>
            <p:cNvPr id="73" name="Google Shape;73;p15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5" name="Google Shape;75;p15"/>
          <p:cNvSpPr/>
          <p:nvPr>
            <p:ph idx="4" type="pic"/>
          </p:nvPr>
        </p:nvSpPr>
        <p:spPr>
          <a:xfrm>
            <a:off x="2903906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76" name="Google Shape;76;p15" title="Paper Picture Frame"/>
          <p:cNvGrpSpPr/>
          <p:nvPr/>
        </p:nvGrpSpPr>
        <p:grpSpPr>
          <a:xfrm rot="182596">
            <a:off x="3012048" y="2257724"/>
            <a:ext cx="2024886" cy="2564126"/>
            <a:chOff x="8372395" y="-1103087"/>
            <a:chExt cx="2969644" cy="3760479"/>
          </a:xfrm>
        </p:grpSpPr>
        <p:sp>
          <p:nvSpPr>
            <p:cNvPr id="77" name="Google Shape;77;p15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9" name="Google Shape;79;p15"/>
          <p:cNvSpPr/>
          <p:nvPr>
            <p:ph idx="5" type="pic"/>
          </p:nvPr>
        </p:nvSpPr>
        <p:spPr>
          <a:xfrm rot="182473">
            <a:off x="3323878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80" name="Google Shape;80;p15" title="Paper Picture Frame"/>
          <p:cNvGrpSpPr/>
          <p:nvPr/>
        </p:nvGrpSpPr>
        <p:grpSpPr>
          <a:xfrm>
            <a:off x="4965332" y="729919"/>
            <a:ext cx="2605619" cy="3253111"/>
            <a:chOff x="4636201" y="-1745975"/>
            <a:chExt cx="3474159" cy="4337481"/>
          </a:xfrm>
        </p:grpSpPr>
        <p:sp>
          <p:nvSpPr>
            <p:cNvPr id="81" name="Google Shape;81;p15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3" name="Google Shape;83;p15"/>
          <p:cNvSpPr/>
          <p:nvPr>
            <p:ph idx="6" type="pic"/>
          </p:nvPr>
        </p:nvSpPr>
        <p:spPr>
          <a:xfrm>
            <a:off x="5116996" y="916798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84" name="Google Shape;84;p15" title="Paper Picture Frame"/>
          <p:cNvGrpSpPr/>
          <p:nvPr/>
        </p:nvGrpSpPr>
        <p:grpSpPr>
          <a:xfrm rot="-228107">
            <a:off x="7111948" y="2268316"/>
            <a:ext cx="1840775" cy="2330985"/>
            <a:chOff x="8372395" y="-1103087"/>
            <a:chExt cx="2969644" cy="3760479"/>
          </a:xfrm>
        </p:grpSpPr>
        <p:sp>
          <p:nvSpPr>
            <p:cNvPr id="85" name="Google Shape;85;p15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7" name="Google Shape;87;p15"/>
          <p:cNvSpPr/>
          <p:nvPr>
            <p:ph idx="7" type="pic"/>
          </p:nvPr>
        </p:nvSpPr>
        <p:spPr>
          <a:xfrm rot="-227942">
            <a:off x="7366671" y="2401173"/>
            <a:ext cx="1444374" cy="152044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88" name="Google Shape;88;p15"/>
          <p:cNvSpPr txBox="1"/>
          <p:nvPr>
            <p:ph idx="1" type="body"/>
          </p:nvPr>
        </p:nvSpPr>
        <p:spPr>
          <a:xfrm rot="-299926">
            <a:off x="722775" y="3282654"/>
            <a:ext cx="2052005" cy="371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8" type="body"/>
          </p:nvPr>
        </p:nvSpPr>
        <p:spPr>
          <a:xfrm rot="179899">
            <a:off x="3277049" y="4146234"/>
            <a:ext cx="1560036" cy="185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p15"/>
          <p:cNvSpPr txBox="1"/>
          <p:nvPr>
            <p:ph idx="9" type="body"/>
          </p:nvPr>
        </p:nvSpPr>
        <p:spPr>
          <a:xfrm>
            <a:off x="5116996" y="3157527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3" type="body"/>
          </p:nvPr>
        </p:nvSpPr>
        <p:spPr>
          <a:xfrm rot="-240322">
            <a:off x="7427140" y="3963696"/>
            <a:ext cx="1434504" cy="185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5"/>
          <p:cNvSpPr/>
          <p:nvPr>
            <p:ph idx="14" type="body"/>
          </p:nvPr>
        </p:nvSpPr>
        <p:spPr>
          <a:xfrm rot="289071">
            <a:off x="7078267" y="433456"/>
            <a:ext cx="1553790" cy="1001330"/>
          </a:xfrm>
          <a:prstGeom prst="wedgeRoundRectCallout">
            <a:avLst>
              <a:gd fmla="val -30641" name="adj1"/>
              <a:gd fmla="val 6535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5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16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16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4689001" y="810001"/>
            <a:ext cx="41859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1" name="Google Shape;101;p16"/>
          <p:cNvSpPr txBox="1"/>
          <p:nvPr>
            <p:ph idx="2" type="body"/>
          </p:nvPr>
        </p:nvSpPr>
        <p:spPr>
          <a:xfrm>
            <a:off x="270001" y="1215001"/>
            <a:ext cx="4185000" cy="3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3" type="body"/>
          </p:nvPr>
        </p:nvSpPr>
        <p:spPr>
          <a:xfrm>
            <a:off x="4689001" y="1215001"/>
            <a:ext cx="4185900" cy="3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4" type="body"/>
          </p:nvPr>
        </p:nvSpPr>
        <p:spPr>
          <a:xfrm>
            <a:off x="269100" y="810001"/>
            <a:ext cx="41859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>
  <p:cSld name="Cov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6" name="Google Shape;106;p17"/>
          <p:cNvSpPr/>
          <p:nvPr>
            <p:ph idx="2" type="pic"/>
          </p:nvPr>
        </p:nvSpPr>
        <p:spPr>
          <a:xfrm>
            <a:off x="0" y="1"/>
            <a:ext cx="9144000" cy="362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7" name="Google Shape;107;p17"/>
          <p:cNvSpPr txBox="1"/>
          <p:nvPr>
            <p:ph type="ctrTitle"/>
          </p:nvPr>
        </p:nvSpPr>
        <p:spPr>
          <a:xfrm>
            <a:off x="463278" y="3908791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108" name="Google Shape;108;p17" title="Paper Picture Frame"/>
          <p:cNvGrpSpPr/>
          <p:nvPr/>
        </p:nvGrpSpPr>
        <p:grpSpPr>
          <a:xfrm rot="-304279">
            <a:off x="3909961" y="844130"/>
            <a:ext cx="2605745" cy="3253268"/>
            <a:chOff x="4636201" y="-1745975"/>
            <a:chExt cx="3474159" cy="4337481"/>
          </a:xfrm>
        </p:grpSpPr>
        <p:sp>
          <p:nvSpPr>
            <p:cNvPr id="109" name="Google Shape;109;p17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11" name="Google Shape;111;p17"/>
          <p:cNvSpPr/>
          <p:nvPr>
            <p:ph idx="3" type="pic"/>
          </p:nvPr>
        </p:nvSpPr>
        <p:spPr>
          <a:xfrm rot="-304476">
            <a:off x="4061396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12" name="Google Shape;112;p17"/>
          <p:cNvSpPr txBox="1"/>
          <p:nvPr>
            <p:ph idx="1" type="subTitle"/>
          </p:nvPr>
        </p:nvSpPr>
        <p:spPr>
          <a:xfrm>
            <a:off x="4096279" y="3984855"/>
            <a:ext cx="1633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113" name="Google Shape;113;p17" title="Paper Picture Frame"/>
          <p:cNvGrpSpPr/>
          <p:nvPr/>
        </p:nvGrpSpPr>
        <p:grpSpPr>
          <a:xfrm>
            <a:off x="6220281" y="300907"/>
            <a:ext cx="2135500" cy="2666106"/>
            <a:chOff x="12781483" y="-1318991"/>
            <a:chExt cx="3132150" cy="3910393"/>
          </a:xfrm>
        </p:grpSpPr>
        <p:sp>
          <p:nvSpPr>
            <p:cNvPr id="114" name="Google Shape;114;p17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16" name="Google Shape;116;p17"/>
          <p:cNvSpPr/>
          <p:nvPr>
            <p:ph idx="4" type="pic"/>
          </p:nvPr>
        </p:nvSpPr>
        <p:spPr>
          <a:xfrm>
            <a:off x="6361479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117" name="Google Shape;117;p17" title="Paper Picture Frame"/>
          <p:cNvGrpSpPr/>
          <p:nvPr/>
        </p:nvGrpSpPr>
        <p:grpSpPr>
          <a:xfrm rot="182596">
            <a:off x="6469620" y="2257724"/>
            <a:ext cx="2024886" cy="2564126"/>
            <a:chOff x="8372395" y="-1103087"/>
            <a:chExt cx="2969644" cy="3760479"/>
          </a:xfrm>
        </p:grpSpPr>
        <p:sp>
          <p:nvSpPr>
            <p:cNvPr id="118" name="Google Shape;118;p17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20" name="Google Shape;120;p17"/>
          <p:cNvSpPr/>
          <p:nvPr>
            <p:ph idx="5" type="pic"/>
          </p:nvPr>
        </p:nvSpPr>
        <p:spPr>
          <a:xfrm rot="182473">
            <a:off x="6781450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with text">
  <p:cSld name="Single Photo with 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 rot="5400000">
            <a:off x="668010" y="1253751"/>
            <a:ext cx="3535800" cy="37044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383888" y="269580"/>
            <a:ext cx="3535800" cy="42939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4" name="Google Shape;124;p18"/>
          <p:cNvSpPr/>
          <p:nvPr>
            <p:ph idx="2" type="pic"/>
          </p:nvPr>
        </p:nvSpPr>
        <p:spPr>
          <a:xfrm flipH="1">
            <a:off x="639822" y="369976"/>
            <a:ext cx="3024000" cy="315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630616" y="3799727"/>
            <a:ext cx="3024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6413475" y="369976"/>
            <a:ext cx="22716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8"/>
          <p:cNvSpPr txBox="1"/>
          <p:nvPr>
            <p:ph idx="3" type="body"/>
          </p:nvPr>
        </p:nvSpPr>
        <p:spPr>
          <a:xfrm>
            <a:off x="3981576" y="1628331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18"/>
          <p:cNvSpPr txBox="1"/>
          <p:nvPr>
            <p:ph idx="4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 Title">
  <p:cSld name="Compare Tow with 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 flipH="1" rot="-5400000">
            <a:off x="156006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3" name="Google Shape;133;p19"/>
          <p:cNvSpPr/>
          <p:nvPr/>
        </p:nvSpPr>
        <p:spPr>
          <a:xfrm>
            <a:off x="1617507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4" name="Google Shape;134;p19"/>
          <p:cNvSpPr/>
          <p:nvPr>
            <p:ph idx="2" type="pic"/>
          </p:nvPr>
        </p:nvSpPr>
        <p:spPr>
          <a:xfrm flipH="1">
            <a:off x="179902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5" name="Google Shape;135;p19"/>
          <p:cNvSpPr/>
          <p:nvPr/>
        </p:nvSpPr>
        <p:spPr>
          <a:xfrm rot="5400000">
            <a:off x="524501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5111999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7" name="Google Shape;137;p19"/>
          <p:cNvSpPr/>
          <p:nvPr>
            <p:ph idx="3" type="pic"/>
          </p:nvPr>
        </p:nvSpPr>
        <p:spPr>
          <a:xfrm flipH="1">
            <a:off x="5263664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38" name="Google Shape;138;p19"/>
          <p:cNvSpPr txBox="1"/>
          <p:nvPr>
            <p:ph idx="1" type="body"/>
          </p:nvPr>
        </p:nvSpPr>
        <p:spPr>
          <a:xfrm>
            <a:off x="1799030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9" name="Google Shape;139;p19"/>
          <p:cNvSpPr txBox="1"/>
          <p:nvPr>
            <p:ph idx="4" type="body"/>
          </p:nvPr>
        </p:nvSpPr>
        <p:spPr>
          <a:xfrm>
            <a:off x="5263664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19"/>
          <p:cNvSpPr/>
          <p:nvPr>
            <p:ph idx="5" type="body"/>
          </p:nvPr>
        </p:nvSpPr>
        <p:spPr>
          <a:xfrm>
            <a:off x="7140235" y="941010"/>
            <a:ext cx="1553700" cy="621600"/>
          </a:xfrm>
          <a:prstGeom prst="wedgeRoundRectCallout">
            <a:avLst>
              <a:gd fmla="val -68649" name="adj1"/>
              <a:gd fmla="val 500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1" name="Google Shape;141;p19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2" name="Google Shape;142;p1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" name="Google Shape;144;p19"/>
          <p:cNvSpPr/>
          <p:nvPr>
            <p:ph idx="6" type="body"/>
          </p:nvPr>
        </p:nvSpPr>
        <p:spPr>
          <a:xfrm>
            <a:off x="361072" y="3096972"/>
            <a:ext cx="1553700" cy="621600"/>
          </a:xfrm>
          <a:prstGeom prst="wedgeRoundRectCallout">
            <a:avLst>
              <a:gd fmla="val 66830" name="adj1"/>
              <a:gd fmla="val -5567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out Title">
  <p:cSld name="Compare Tow without Titl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 flipH="1" rot="-5400000">
            <a:off x="156006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1617507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8" name="Google Shape;148;p20"/>
          <p:cNvSpPr/>
          <p:nvPr>
            <p:ph idx="2" type="pic"/>
          </p:nvPr>
        </p:nvSpPr>
        <p:spPr>
          <a:xfrm flipH="1">
            <a:off x="179902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49" name="Google Shape;149;p20"/>
          <p:cNvSpPr/>
          <p:nvPr/>
        </p:nvSpPr>
        <p:spPr>
          <a:xfrm rot="5400000">
            <a:off x="524501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5111999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51" name="Google Shape;151;p20"/>
          <p:cNvSpPr/>
          <p:nvPr>
            <p:ph idx="3" type="pic"/>
          </p:nvPr>
        </p:nvSpPr>
        <p:spPr>
          <a:xfrm flipH="1">
            <a:off x="5263664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1799030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3" name="Google Shape;153;p20"/>
          <p:cNvSpPr txBox="1"/>
          <p:nvPr>
            <p:ph idx="4" type="body"/>
          </p:nvPr>
        </p:nvSpPr>
        <p:spPr>
          <a:xfrm>
            <a:off x="5263664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4" name="Google Shape;154;p20"/>
          <p:cNvSpPr/>
          <p:nvPr>
            <p:ph idx="5" type="body"/>
          </p:nvPr>
        </p:nvSpPr>
        <p:spPr>
          <a:xfrm>
            <a:off x="6750164" y="483986"/>
            <a:ext cx="1553700" cy="6216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5" name="Google Shape;155;p20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" name="Google Shape;157;p20"/>
          <p:cNvSpPr/>
          <p:nvPr>
            <p:ph idx="6" type="body"/>
          </p:nvPr>
        </p:nvSpPr>
        <p:spPr>
          <a:xfrm>
            <a:off x="840072" y="483986"/>
            <a:ext cx="1553700" cy="6216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 with Captions">
  <p:cSld name="3 Photos with Captions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 rot="5400000">
            <a:off x="3960267" y="2365268"/>
            <a:ext cx="2415000" cy="13806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1" name="Google Shape;161;p21"/>
          <p:cNvSpPr/>
          <p:nvPr/>
        </p:nvSpPr>
        <p:spPr>
          <a:xfrm flipH="1" rot="-5400000">
            <a:off x="2722957" y="2365268"/>
            <a:ext cx="2415000" cy="13806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2" name="Google Shape;162;p21"/>
          <p:cNvSpPr/>
          <p:nvPr/>
        </p:nvSpPr>
        <p:spPr>
          <a:xfrm flipH="1" rot="-5400000">
            <a:off x="46182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3" name="Google Shape;163;p21"/>
          <p:cNvSpPr/>
          <p:nvPr/>
        </p:nvSpPr>
        <p:spPr>
          <a:xfrm>
            <a:off x="519266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4" name="Google Shape;164;p21"/>
          <p:cNvSpPr/>
          <p:nvPr>
            <p:ph idx="2" type="pic"/>
          </p:nvPr>
        </p:nvSpPr>
        <p:spPr>
          <a:xfrm flipH="1">
            <a:off x="70078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5" name="Google Shape;165;p21"/>
          <p:cNvSpPr/>
          <p:nvPr/>
        </p:nvSpPr>
        <p:spPr>
          <a:xfrm rot="5400000">
            <a:off x="622139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6" name="Google Shape;166;p21"/>
          <p:cNvSpPr/>
          <p:nvPr/>
        </p:nvSpPr>
        <p:spPr>
          <a:xfrm>
            <a:off x="6088380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67" name="Google Shape;167;p21"/>
          <p:cNvSpPr/>
          <p:nvPr>
            <p:ph idx="3" type="pic"/>
          </p:nvPr>
        </p:nvSpPr>
        <p:spPr>
          <a:xfrm flipH="1">
            <a:off x="6240045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68" name="Google Shape;168;p21"/>
          <p:cNvSpPr txBox="1"/>
          <p:nvPr>
            <p:ph idx="1" type="body"/>
          </p:nvPr>
        </p:nvSpPr>
        <p:spPr>
          <a:xfrm>
            <a:off x="700789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9" name="Google Shape;169;p21"/>
          <p:cNvSpPr txBox="1"/>
          <p:nvPr>
            <p:ph idx="4" type="body"/>
          </p:nvPr>
        </p:nvSpPr>
        <p:spPr>
          <a:xfrm>
            <a:off x="6240045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0" name="Google Shape;170;p21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1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2" name="Google Shape;172;p21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" name="Google Shape;173;p21"/>
          <p:cNvSpPr/>
          <p:nvPr/>
        </p:nvSpPr>
        <p:spPr>
          <a:xfrm>
            <a:off x="3164625" y="852563"/>
            <a:ext cx="2638800" cy="36180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4" name="Google Shape;174;p21"/>
          <p:cNvSpPr/>
          <p:nvPr>
            <p:ph idx="5" type="pic"/>
          </p:nvPr>
        </p:nvSpPr>
        <p:spPr>
          <a:xfrm flipH="1">
            <a:off x="3470416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5" name="Google Shape;175;p21"/>
          <p:cNvSpPr txBox="1"/>
          <p:nvPr>
            <p:ph idx="6" type="body"/>
          </p:nvPr>
        </p:nvSpPr>
        <p:spPr>
          <a:xfrm>
            <a:off x="3470416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">
  <p:cSld name="Random grid 11 Photos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/>
          <p:nvPr>
            <p:ph idx="2" type="pic"/>
          </p:nvPr>
        </p:nvSpPr>
        <p:spPr>
          <a:xfrm flipH="1">
            <a:off x="2241000" y="2787664"/>
            <a:ext cx="216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78" name="Google Shape;178;p22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9" name="Google Shape;179;p22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22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22"/>
          <p:cNvSpPr/>
          <p:nvPr>
            <p:ph idx="3" type="pic"/>
          </p:nvPr>
        </p:nvSpPr>
        <p:spPr>
          <a:xfrm flipH="1">
            <a:off x="4617000" y="951750"/>
            <a:ext cx="162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2" name="Google Shape;182;p22"/>
          <p:cNvSpPr/>
          <p:nvPr>
            <p:ph idx="4" type="pic"/>
          </p:nvPr>
        </p:nvSpPr>
        <p:spPr>
          <a:xfrm flipH="1">
            <a:off x="3009900" y="1180650"/>
            <a:ext cx="1391100" cy="1391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3" name="Google Shape;183;p22"/>
          <p:cNvSpPr/>
          <p:nvPr>
            <p:ph idx="5" type="pic"/>
          </p:nvPr>
        </p:nvSpPr>
        <p:spPr>
          <a:xfrm flipH="1">
            <a:off x="1323000" y="2787664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4" name="Google Shape;184;p22"/>
          <p:cNvSpPr/>
          <p:nvPr>
            <p:ph idx="6" type="pic"/>
          </p:nvPr>
        </p:nvSpPr>
        <p:spPr>
          <a:xfrm flipH="1">
            <a:off x="4617000" y="3318664"/>
            <a:ext cx="1620000" cy="108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5" name="Google Shape;185;p22"/>
          <p:cNvSpPr/>
          <p:nvPr>
            <p:ph idx="7" type="pic"/>
          </p:nvPr>
        </p:nvSpPr>
        <p:spPr>
          <a:xfrm flipH="1">
            <a:off x="1713900" y="1753892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6" name="Google Shape;186;p22"/>
          <p:cNvSpPr/>
          <p:nvPr>
            <p:ph idx="8" type="pic"/>
          </p:nvPr>
        </p:nvSpPr>
        <p:spPr>
          <a:xfrm flipH="1">
            <a:off x="6453000" y="2158892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7" name="Google Shape;187;p22"/>
          <p:cNvSpPr/>
          <p:nvPr>
            <p:ph idx="9" type="pic"/>
          </p:nvPr>
        </p:nvSpPr>
        <p:spPr>
          <a:xfrm flipH="1">
            <a:off x="6453000" y="3314089"/>
            <a:ext cx="81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8" name="Google Shape;188;p22"/>
          <p:cNvSpPr/>
          <p:nvPr>
            <p:ph idx="13" type="pic"/>
          </p:nvPr>
        </p:nvSpPr>
        <p:spPr>
          <a:xfrm flipH="1">
            <a:off x="6453000" y="1134000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89" name="Google Shape;189;p22"/>
          <p:cNvSpPr/>
          <p:nvPr>
            <p:ph idx="14" type="pic"/>
          </p:nvPr>
        </p:nvSpPr>
        <p:spPr>
          <a:xfrm flipH="1">
            <a:off x="7371000" y="2158892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0" name="Google Shape;190;p22"/>
          <p:cNvSpPr/>
          <p:nvPr>
            <p:ph idx="15" type="pic"/>
          </p:nvPr>
        </p:nvSpPr>
        <p:spPr>
          <a:xfrm flipH="1">
            <a:off x="704100" y="3314089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 (no Title)">
  <p:cSld name="Random grid 11 Photos (no Title)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"/>
          <p:cNvSpPr/>
          <p:nvPr>
            <p:ph idx="2" type="pic"/>
          </p:nvPr>
        </p:nvSpPr>
        <p:spPr>
          <a:xfrm flipH="1">
            <a:off x="2241000" y="2520964"/>
            <a:ext cx="216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3" name="Google Shape;193;p23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4" name="Google Shape;194;p23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" name="Google Shape;195;p23"/>
          <p:cNvSpPr/>
          <p:nvPr>
            <p:ph idx="3" type="pic"/>
          </p:nvPr>
        </p:nvSpPr>
        <p:spPr>
          <a:xfrm flipH="1">
            <a:off x="4617000" y="685050"/>
            <a:ext cx="162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6" name="Google Shape;196;p23"/>
          <p:cNvSpPr/>
          <p:nvPr>
            <p:ph idx="4" type="pic"/>
          </p:nvPr>
        </p:nvSpPr>
        <p:spPr>
          <a:xfrm flipH="1">
            <a:off x="3009900" y="913950"/>
            <a:ext cx="1391100" cy="1391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7" name="Google Shape;197;p23"/>
          <p:cNvSpPr/>
          <p:nvPr>
            <p:ph idx="5" type="pic"/>
          </p:nvPr>
        </p:nvSpPr>
        <p:spPr>
          <a:xfrm flipH="1">
            <a:off x="1323000" y="2520964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8" name="Google Shape;198;p23"/>
          <p:cNvSpPr/>
          <p:nvPr>
            <p:ph idx="6" type="pic"/>
          </p:nvPr>
        </p:nvSpPr>
        <p:spPr>
          <a:xfrm flipH="1">
            <a:off x="4617000" y="3051964"/>
            <a:ext cx="1620000" cy="108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199" name="Google Shape;199;p23"/>
          <p:cNvSpPr/>
          <p:nvPr>
            <p:ph idx="7" type="pic"/>
          </p:nvPr>
        </p:nvSpPr>
        <p:spPr>
          <a:xfrm flipH="1">
            <a:off x="1713900" y="1487192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0" name="Google Shape;200;p23"/>
          <p:cNvSpPr/>
          <p:nvPr>
            <p:ph idx="8" type="pic"/>
          </p:nvPr>
        </p:nvSpPr>
        <p:spPr>
          <a:xfrm flipH="1">
            <a:off x="6453000" y="1892192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1" name="Google Shape;201;p23"/>
          <p:cNvSpPr/>
          <p:nvPr>
            <p:ph idx="9" type="pic"/>
          </p:nvPr>
        </p:nvSpPr>
        <p:spPr>
          <a:xfrm flipH="1">
            <a:off x="6453000" y="3047389"/>
            <a:ext cx="81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2" name="Google Shape;202;p23"/>
          <p:cNvSpPr/>
          <p:nvPr>
            <p:ph idx="13" type="pic"/>
          </p:nvPr>
        </p:nvSpPr>
        <p:spPr>
          <a:xfrm flipH="1">
            <a:off x="6453000" y="867300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3" name="Google Shape;203;p23"/>
          <p:cNvSpPr/>
          <p:nvPr>
            <p:ph idx="14" type="pic"/>
          </p:nvPr>
        </p:nvSpPr>
        <p:spPr>
          <a:xfrm flipH="1">
            <a:off x="7371000" y="1892192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4" name="Google Shape;204;p23"/>
          <p:cNvSpPr/>
          <p:nvPr>
            <p:ph idx="15" type="pic"/>
          </p:nvPr>
        </p:nvSpPr>
        <p:spPr>
          <a:xfrm flipH="1">
            <a:off x="704100" y="3047389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5" name="Google Shape;205;p23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12 grid">
  <p:cSld name="Standard 12 grid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>
            <p:ph idx="2" type="pic"/>
          </p:nvPr>
        </p:nvSpPr>
        <p:spPr>
          <a:xfrm flipH="1">
            <a:off x="405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08" name="Google Shape;208;p24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9" name="Google Shape;209;p24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4"/>
          <p:cNvSpPr/>
          <p:nvPr>
            <p:ph idx="3" type="pic"/>
          </p:nvPr>
        </p:nvSpPr>
        <p:spPr>
          <a:xfrm flipH="1">
            <a:off x="405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2" name="Google Shape;212;p24"/>
          <p:cNvSpPr/>
          <p:nvPr>
            <p:ph idx="4" type="pic"/>
          </p:nvPr>
        </p:nvSpPr>
        <p:spPr>
          <a:xfrm flipH="1">
            <a:off x="20835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3" name="Google Shape;213;p24"/>
          <p:cNvSpPr/>
          <p:nvPr>
            <p:ph idx="5" type="pic"/>
          </p:nvPr>
        </p:nvSpPr>
        <p:spPr>
          <a:xfrm flipH="1">
            <a:off x="20835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4" name="Google Shape;214;p24"/>
          <p:cNvSpPr/>
          <p:nvPr>
            <p:ph idx="6" type="pic"/>
          </p:nvPr>
        </p:nvSpPr>
        <p:spPr>
          <a:xfrm flipH="1">
            <a:off x="3762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5" name="Google Shape;215;p24"/>
          <p:cNvSpPr/>
          <p:nvPr>
            <p:ph idx="7" type="pic"/>
          </p:nvPr>
        </p:nvSpPr>
        <p:spPr>
          <a:xfrm flipH="1">
            <a:off x="3762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6" name="Google Shape;216;p24"/>
          <p:cNvSpPr/>
          <p:nvPr>
            <p:ph idx="8" type="pic"/>
          </p:nvPr>
        </p:nvSpPr>
        <p:spPr>
          <a:xfrm flipH="1">
            <a:off x="54405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7" name="Google Shape;217;p24"/>
          <p:cNvSpPr/>
          <p:nvPr>
            <p:ph idx="9" type="pic"/>
          </p:nvPr>
        </p:nvSpPr>
        <p:spPr>
          <a:xfrm flipH="1">
            <a:off x="54405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8" name="Google Shape;218;p24"/>
          <p:cNvSpPr/>
          <p:nvPr>
            <p:ph idx="13" type="pic"/>
          </p:nvPr>
        </p:nvSpPr>
        <p:spPr>
          <a:xfrm flipH="1">
            <a:off x="7119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19" name="Google Shape;219;p24"/>
          <p:cNvSpPr/>
          <p:nvPr>
            <p:ph idx="14" type="pic"/>
          </p:nvPr>
        </p:nvSpPr>
        <p:spPr>
          <a:xfrm flipH="1">
            <a:off x="7119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20" name="Google Shape;220;p24"/>
          <p:cNvSpPr/>
          <p:nvPr>
            <p:ph idx="1" type="body"/>
          </p:nvPr>
        </p:nvSpPr>
        <p:spPr>
          <a:xfrm>
            <a:off x="7266235" y="2152414"/>
            <a:ext cx="1553700" cy="4671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1" name="Google Shape;221;p24"/>
          <p:cNvSpPr/>
          <p:nvPr>
            <p:ph idx="15" type="body"/>
          </p:nvPr>
        </p:nvSpPr>
        <p:spPr>
          <a:xfrm>
            <a:off x="324000" y="2152413"/>
            <a:ext cx="1553700" cy="4671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Grid with Captions">
  <p:cSld name="12 Grid with Caption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/>
          <p:nvPr>
            <p:ph idx="2" type="pic"/>
          </p:nvPr>
        </p:nvSpPr>
        <p:spPr>
          <a:xfrm flipH="1">
            <a:off x="405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26" name="Google Shape;226;p25"/>
          <p:cNvSpPr/>
          <p:nvPr>
            <p:ph idx="3" type="pic"/>
          </p:nvPr>
        </p:nvSpPr>
        <p:spPr>
          <a:xfrm flipH="1">
            <a:off x="20835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27" name="Google Shape;227;p25"/>
          <p:cNvSpPr/>
          <p:nvPr>
            <p:ph idx="4" type="pic"/>
          </p:nvPr>
        </p:nvSpPr>
        <p:spPr>
          <a:xfrm flipH="1">
            <a:off x="3762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28" name="Google Shape;228;p25"/>
          <p:cNvSpPr/>
          <p:nvPr>
            <p:ph idx="5" type="pic"/>
          </p:nvPr>
        </p:nvSpPr>
        <p:spPr>
          <a:xfrm flipH="1">
            <a:off x="54405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29" name="Google Shape;229;p25"/>
          <p:cNvSpPr/>
          <p:nvPr>
            <p:ph idx="6" type="pic"/>
          </p:nvPr>
        </p:nvSpPr>
        <p:spPr>
          <a:xfrm flipH="1">
            <a:off x="7119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0" name="Google Shape;230;p25"/>
          <p:cNvSpPr txBox="1"/>
          <p:nvPr>
            <p:ph idx="1" type="body"/>
          </p:nvPr>
        </p:nvSpPr>
        <p:spPr>
          <a:xfrm>
            <a:off x="405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1" name="Google Shape;231;p25"/>
          <p:cNvSpPr txBox="1"/>
          <p:nvPr>
            <p:ph idx="7" type="body"/>
          </p:nvPr>
        </p:nvSpPr>
        <p:spPr>
          <a:xfrm>
            <a:off x="20835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2" name="Google Shape;232;p25"/>
          <p:cNvSpPr txBox="1"/>
          <p:nvPr>
            <p:ph idx="8" type="body"/>
          </p:nvPr>
        </p:nvSpPr>
        <p:spPr>
          <a:xfrm>
            <a:off x="3762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3" name="Google Shape;233;p25"/>
          <p:cNvSpPr txBox="1"/>
          <p:nvPr>
            <p:ph idx="9" type="body"/>
          </p:nvPr>
        </p:nvSpPr>
        <p:spPr>
          <a:xfrm>
            <a:off x="54405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4" name="Google Shape;234;p25"/>
          <p:cNvSpPr txBox="1"/>
          <p:nvPr>
            <p:ph idx="13" type="body"/>
          </p:nvPr>
        </p:nvSpPr>
        <p:spPr>
          <a:xfrm>
            <a:off x="7119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35" name="Google Shape;235;p25"/>
          <p:cNvSpPr/>
          <p:nvPr>
            <p:ph idx="14" type="pic"/>
          </p:nvPr>
        </p:nvSpPr>
        <p:spPr>
          <a:xfrm flipH="1">
            <a:off x="405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6" name="Google Shape;236;p25"/>
          <p:cNvSpPr/>
          <p:nvPr>
            <p:ph idx="15" type="pic"/>
          </p:nvPr>
        </p:nvSpPr>
        <p:spPr>
          <a:xfrm flipH="1">
            <a:off x="20835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7" name="Google Shape;237;p25"/>
          <p:cNvSpPr/>
          <p:nvPr>
            <p:ph idx="16" type="pic"/>
          </p:nvPr>
        </p:nvSpPr>
        <p:spPr>
          <a:xfrm flipH="1">
            <a:off x="3762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8" name="Google Shape;238;p25"/>
          <p:cNvSpPr/>
          <p:nvPr>
            <p:ph idx="17" type="pic"/>
          </p:nvPr>
        </p:nvSpPr>
        <p:spPr>
          <a:xfrm flipH="1">
            <a:off x="54405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39" name="Google Shape;239;p25"/>
          <p:cNvSpPr/>
          <p:nvPr>
            <p:ph idx="18" type="pic"/>
          </p:nvPr>
        </p:nvSpPr>
        <p:spPr>
          <a:xfrm flipH="1">
            <a:off x="7119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240" name="Google Shape;240;p25"/>
          <p:cNvSpPr txBox="1"/>
          <p:nvPr>
            <p:ph idx="19" type="body"/>
          </p:nvPr>
        </p:nvSpPr>
        <p:spPr>
          <a:xfrm>
            <a:off x="405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1" name="Google Shape;241;p25"/>
          <p:cNvSpPr txBox="1"/>
          <p:nvPr>
            <p:ph idx="20" type="body"/>
          </p:nvPr>
        </p:nvSpPr>
        <p:spPr>
          <a:xfrm>
            <a:off x="20835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2" name="Google Shape;242;p25"/>
          <p:cNvSpPr txBox="1"/>
          <p:nvPr>
            <p:ph idx="21" type="body"/>
          </p:nvPr>
        </p:nvSpPr>
        <p:spPr>
          <a:xfrm>
            <a:off x="3762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3" name="Google Shape;243;p25"/>
          <p:cNvSpPr txBox="1"/>
          <p:nvPr>
            <p:ph idx="22" type="body"/>
          </p:nvPr>
        </p:nvSpPr>
        <p:spPr>
          <a:xfrm>
            <a:off x="54405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4" name="Google Shape;244;p25"/>
          <p:cNvSpPr txBox="1"/>
          <p:nvPr>
            <p:ph idx="23" type="body"/>
          </p:nvPr>
        </p:nvSpPr>
        <p:spPr>
          <a:xfrm>
            <a:off x="7119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5" name="Google Shape;245;p25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">
  <p:cSld name="Hero Photo">
    <p:bg>
      <p:bgPr>
        <a:solidFill>
          <a:srgbClr val="0C0C0C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000" y="184792"/>
            <a:ext cx="8765998" cy="439611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/>
          <p:nvPr>
            <p:ph idx="2" type="pic"/>
          </p:nvPr>
        </p:nvSpPr>
        <p:spPr>
          <a:xfrm>
            <a:off x="3305179" y="572347"/>
            <a:ext cx="2532600" cy="3591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249" name="Google Shape;249;p26"/>
          <p:cNvGrpSpPr/>
          <p:nvPr/>
        </p:nvGrpSpPr>
        <p:grpSpPr>
          <a:xfrm>
            <a:off x="2845704" y="80630"/>
            <a:ext cx="3452564" cy="4575559"/>
            <a:chOff x="3794272" y="378647"/>
            <a:chExt cx="4603419" cy="6100745"/>
          </a:xfrm>
        </p:grpSpPr>
        <p:sp>
          <p:nvSpPr>
            <p:cNvPr id="250" name="Google Shape;250;p26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1" name="Google Shape;251;p26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2" name="Google Shape;252;p26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3" name="Google Shape;253;p26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4" name="Google Shape;254;p26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5" name="Google Shape;255;p26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7" name="Google Shape;257;p26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8" name="Google Shape;258;p26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59" name="Google Shape;259;p26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0" name="Google Shape;260;p26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1" name="Google Shape;261;p26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2" name="Google Shape;262;p26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3" name="Google Shape;263;p26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4" name="Google Shape;264;p26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5" name="Google Shape;265;p26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6" name="Google Shape;266;p26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7" name="Google Shape;267;p26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8" name="Google Shape;268;p26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69" name="Google Shape;269;p26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0" name="Google Shape;270;p26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1" name="Google Shape;271;p26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2" name="Google Shape;272;p26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3" name="Google Shape;273;p26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4" name="Google Shape;274;p26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5" name="Google Shape;275;p26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6" name="Google Shape;276;p26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7" name="Google Shape;277;p26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78" name="Google Shape;278;p26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279" name="Google Shape;279;p26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26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26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26"/>
          <p:cNvSpPr txBox="1"/>
          <p:nvPr>
            <p:ph idx="1" type="body"/>
          </p:nvPr>
        </p:nvSpPr>
        <p:spPr>
          <a:xfrm>
            <a:off x="402301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3" name="Google Shape;283;p26"/>
          <p:cNvSpPr txBox="1"/>
          <p:nvPr>
            <p:ph idx="3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 all black" showMasterSp="0">
  <p:cSld name="Hero Photo all black">
    <p:bg>
      <p:bgPr>
        <a:solidFill>
          <a:schemeClr val="dk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64" y="4925"/>
            <a:ext cx="9134675" cy="51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7"/>
          <p:cNvSpPr/>
          <p:nvPr>
            <p:ph idx="2" type="pic"/>
          </p:nvPr>
        </p:nvSpPr>
        <p:spPr>
          <a:xfrm>
            <a:off x="3305179" y="775967"/>
            <a:ext cx="2532600" cy="3591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287" name="Google Shape;287;p27"/>
          <p:cNvGrpSpPr/>
          <p:nvPr/>
        </p:nvGrpSpPr>
        <p:grpSpPr>
          <a:xfrm>
            <a:off x="2845704" y="284250"/>
            <a:ext cx="3452564" cy="4575559"/>
            <a:chOff x="3794272" y="378647"/>
            <a:chExt cx="4603419" cy="6100745"/>
          </a:xfrm>
        </p:grpSpPr>
        <p:sp>
          <p:nvSpPr>
            <p:cNvPr id="288" name="Google Shape;288;p27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5" name="Google Shape;295;p27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6" name="Google Shape;296;p27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7" name="Google Shape;297;p27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8" name="Google Shape;298;p27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99" name="Google Shape;299;p27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0" name="Google Shape;300;p27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1" name="Google Shape;301;p27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2" name="Google Shape;302;p27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0" name="Google Shape;310;p27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5" name="Google Shape;315;p27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16" name="Google Shape;316;p27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17" name="Google Shape;317;p27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8" name="Google Shape;318;p27"/>
          <p:cNvSpPr txBox="1"/>
          <p:nvPr>
            <p:ph idx="1" type="body"/>
          </p:nvPr>
        </p:nvSpPr>
        <p:spPr>
          <a:xfrm>
            <a:off x="402301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19" name="Google Shape;319;p27"/>
          <p:cNvSpPr txBox="1"/>
          <p:nvPr>
            <p:ph idx="3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Resolution with arm">
  <p:cSld name="Full Resolution with arm">
    <p:bg>
      <p:bgPr>
        <a:solidFill>
          <a:srgbClr val="0C0C0C"/>
        </a:solid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sp>
      <p:sp>
        <p:nvSpPr>
          <p:cNvPr id="322" name="Google Shape;322;p28"/>
          <p:cNvSpPr/>
          <p:nvPr>
            <p:ph idx="3" type="pic"/>
          </p:nvPr>
        </p:nvSpPr>
        <p:spPr>
          <a:xfrm>
            <a:off x="3767138" y="1204913"/>
            <a:ext cx="1490700" cy="183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23" name="Google Shape;323;p28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4" name="Google Shape;324;p2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5" name="Google Shape;325;p2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 txBox="1"/>
          <p:nvPr>
            <p:ph idx="1" type="body"/>
          </p:nvPr>
        </p:nvSpPr>
        <p:spPr>
          <a:xfrm>
            <a:off x="486000" y="4076100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8" name="Google Shape;328;p29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9" name="Google Shape;329;p29"/>
          <p:cNvSpPr txBox="1"/>
          <p:nvPr>
            <p:ph idx="3" type="body"/>
          </p:nvPr>
        </p:nvSpPr>
        <p:spPr>
          <a:xfrm>
            <a:off x="486000" y="4077802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0" name="Google Shape;330;p2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1" name="Google Shape;331;p2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2" name="Google Shape;332;p29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/>
          <p:nvPr>
            <p:ph idx="2" type="media"/>
          </p:nvPr>
        </p:nvSpPr>
        <p:spPr>
          <a:xfrm>
            <a:off x="188999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35" name="Google Shape;335;p30"/>
          <p:cNvSpPr txBox="1"/>
          <p:nvPr>
            <p:ph idx="1" type="body"/>
          </p:nvPr>
        </p:nvSpPr>
        <p:spPr>
          <a:xfrm>
            <a:off x="486000" y="4077802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6" name="Google Shape;336;p30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p30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8" name="Google Shape;338;p30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1">
  <p:cSld name="Text Layout 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1" name="Google Shape;341;p31"/>
          <p:cNvSpPr txBox="1"/>
          <p:nvPr>
            <p:ph idx="1" type="body"/>
          </p:nvPr>
        </p:nvSpPr>
        <p:spPr>
          <a:xfrm>
            <a:off x="270272" y="810000"/>
            <a:ext cx="8603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2" name="Google Shape;342;p31"/>
          <p:cNvSpPr txBox="1"/>
          <p:nvPr>
            <p:ph idx="2" type="body"/>
          </p:nvPr>
        </p:nvSpPr>
        <p:spPr>
          <a:xfrm>
            <a:off x="270000" y="1215000"/>
            <a:ext cx="4185000" cy="3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43" name="Google Shape;343;p31"/>
          <p:cNvSpPr/>
          <p:nvPr>
            <p:ph idx="3" type="pic"/>
          </p:nvPr>
        </p:nvSpPr>
        <p:spPr>
          <a:xfrm>
            <a:off x="4643438" y="1214438"/>
            <a:ext cx="4185000" cy="337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4" name="Google Shape;344;p31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5" name="Google Shape;345;p31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2">
  <p:cSld name="Text Layout 2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/>
          <p:nvPr>
            <p:ph idx="2" type="pic"/>
          </p:nvPr>
        </p:nvSpPr>
        <p:spPr>
          <a:xfrm>
            <a:off x="270272" y="1214438"/>
            <a:ext cx="4185000" cy="337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8" name="Google Shape;348;p32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9" name="Google Shape;349;p32"/>
          <p:cNvSpPr txBox="1"/>
          <p:nvPr>
            <p:ph idx="1" type="body"/>
          </p:nvPr>
        </p:nvSpPr>
        <p:spPr>
          <a:xfrm>
            <a:off x="270272" y="810000"/>
            <a:ext cx="8603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0" name="Google Shape;350;p32"/>
          <p:cNvSpPr txBox="1"/>
          <p:nvPr>
            <p:ph idx="3" type="body"/>
          </p:nvPr>
        </p:nvSpPr>
        <p:spPr>
          <a:xfrm>
            <a:off x="4688728" y="1215000"/>
            <a:ext cx="4185000" cy="3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1" name="Google Shape;351;p32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2" name="Google Shape;352;p32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3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5" name="Google Shape;355;p33"/>
          <p:cNvSpPr/>
          <p:nvPr>
            <p:ph idx="2" type="pic"/>
          </p:nvPr>
        </p:nvSpPr>
        <p:spPr>
          <a:xfrm>
            <a:off x="0" y="1"/>
            <a:ext cx="9144000" cy="362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6" name="Google Shape;356;p33"/>
          <p:cNvSpPr txBox="1"/>
          <p:nvPr>
            <p:ph type="ctrTitle"/>
          </p:nvPr>
        </p:nvSpPr>
        <p:spPr>
          <a:xfrm>
            <a:off x="463278" y="3908791"/>
            <a:ext cx="2133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kman Old Style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357" name="Google Shape;357;p33" title="Paper Picture Frame"/>
          <p:cNvGrpSpPr/>
          <p:nvPr/>
        </p:nvGrpSpPr>
        <p:grpSpPr>
          <a:xfrm rot="-304279">
            <a:off x="3909961" y="844130"/>
            <a:ext cx="2605745" cy="3253268"/>
            <a:chOff x="4636201" y="-1745975"/>
            <a:chExt cx="3474159" cy="4337481"/>
          </a:xfrm>
        </p:grpSpPr>
        <p:sp>
          <p:nvSpPr>
            <p:cNvPr id="358" name="Google Shape;358;p33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59" name="Google Shape;359;p33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60" name="Google Shape;360;p33"/>
          <p:cNvSpPr/>
          <p:nvPr>
            <p:ph idx="3" type="pic"/>
          </p:nvPr>
        </p:nvSpPr>
        <p:spPr>
          <a:xfrm rot="-304476">
            <a:off x="4061396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361" name="Google Shape;361;p33" title="Paper Picture Frame"/>
          <p:cNvGrpSpPr/>
          <p:nvPr/>
        </p:nvGrpSpPr>
        <p:grpSpPr>
          <a:xfrm>
            <a:off x="6220281" y="300907"/>
            <a:ext cx="2135500" cy="2666106"/>
            <a:chOff x="12781483" y="-1318991"/>
            <a:chExt cx="3132150" cy="3910393"/>
          </a:xfrm>
        </p:grpSpPr>
        <p:sp>
          <p:nvSpPr>
            <p:cNvPr id="362" name="Google Shape;362;p33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64" name="Google Shape;364;p33"/>
          <p:cNvSpPr/>
          <p:nvPr>
            <p:ph idx="4" type="pic"/>
          </p:nvPr>
        </p:nvSpPr>
        <p:spPr>
          <a:xfrm>
            <a:off x="6361479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365" name="Google Shape;365;p33" title="Paper Picture Frame"/>
          <p:cNvGrpSpPr/>
          <p:nvPr/>
        </p:nvGrpSpPr>
        <p:grpSpPr>
          <a:xfrm rot="182596">
            <a:off x="6469620" y="2257724"/>
            <a:ext cx="2024886" cy="2564126"/>
            <a:chOff x="8372395" y="-1103087"/>
            <a:chExt cx="2969644" cy="3760479"/>
          </a:xfrm>
        </p:grpSpPr>
        <p:sp>
          <p:nvSpPr>
            <p:cNvPr id="366" name="Google Shape;366;p33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68" name="Google Shape;368;p33"/>
          <p:cNvSpPr/>
          <p:nvPr>
            <p:ph idx="5" type="pic"/>
          </p:nvPr>
        </p:nvSpPr>
        <p:spPr>
          <a:xfrm rot="182473">
            <a:off x="6781450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369" name="Google Shape;369;p33"/>
          <p:cNvSpPr txBox="1"/>
          <p:nvPr>
            <p:ph idx="1" type="body"/>
          </p:nvPr>
        </p:nvSpPr>
        <p:spPr>
          <a:xfrm>
            <a:off x="2681195" y="4221049"/>
            <a:ext cx="22242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0" name="Google Shape;370;p33"/>
          <p:cNvSpPr txBox="1"/>
          <p:nvPr>
            <p:ph idx="6" type="body"/>
          </p:nvPr>
        </p:nvSpPr>
        <p:spPr>
          <a:xfrm>
            <a:off x="2681195" y="4525144"/>
            <a:ext cx="22242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4"/>
          <p:cNvPicPr preferRelativeResize="0"/>
          <p:nvPr/>
        </p:nvPicPr>
        <p:blipFill rotWithShape="1">
          <a:blip r:embed="rId2">
            <a:alphaModFix/>
          </a:blip>
          <a:srcRect b="10450" l="0" r="0" t="10442"/>
          <a:stretch/>
        </p:blipFill>
        <p:spPr>
          <a:xfrm>
            <a:off x="0" y="0"/>
            <a:ext cx="9143998" cy="362809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4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4" name="Google Shape;374;p34"/>
          <p:cNvSpPr txBox="1"/>
          <p:nvPr>
            <p:ph type="ctrTitle"/>
          </p:nvPr>
        </p:nvSpPr>
        <p:spPr>
          <a:xfrm>
            <a:off x="463278" y="3908791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5" name="Google Shape;375;p34"/>
          <p:cNvSpPr txBox="1"/>
          <p:nvPr>
            <p:ph idx="1" type="subTitle"/>
          </p:nvPr>
        </p:nvSpPr>
        <p:spPr>
          <a:xfrm>
            <a:off x="4096279" y="3908791"/>
            <a:ext cx="30162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35"/>
          <p:cNvPicPr preferRelativeResize="0"/>
          <p:nvPr/>
        </p:nvPicPr>
        <p:blipFill rotWithShape="1">
          <a:blip r:embed="rId2">
            <a:alphaModFix/>
          </a:blip>
          <a:srcRect b="0" l="5412" r="5421" t="0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5"/>
          <p:cNvSpPr/>
          <p:nvPr/>
        </p:nvSpPr>
        <p:spPr>
          <a:xfrm>
            <a:off x="0" y="191207"/>
            <a:ext cx="4185600" cy="215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79" name="Google Shape;379;p35"/>
          <p:cNvSpPr txBox="1"/>
          <p:nvPr>
            <p:ph type="ctrTitle"/>
          </p:nvPr>
        </p:nvSpPr>
        <p:spPr>
          <a:xfrm>
            <a:off x="337154" y="377315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0" name="Google Shape;380;p35"/>
          <p:cNvSpPr txBox="1"/>
          <p:nvPr>
            <p:ph idx="1" type="subTitle"/>
          </p:nvPr>
        </p:nvSpPr>
        <p:spPr>
          <a:xfrm>
            <a:off x="337154" y="1289780"/>
            <a:ext cx="30162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6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3" name="Google Shape;383;p36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4" name="Google Shape;384;p36"/>
          <p:cNvPicPr preferRelativeResize="0"/>
          <p:nvPr/>
        </p:nvPicPr>
        <p:blipFill rotWithShape="1">
          <a:blip r:embed="rId2">
            <a:alphaModFix/>
          </a:blip>
          <a:srcRect b="0" l="15146" r="15152" t="0"/>
          <a:stretch/>
        </p:blipFill>
        <p:spPr>
          <a:xfrm>
            <a:off x="2845733" y="184792"/>
            <a:ext cx="6109266" cy="4396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36"/>
          <p:cNvGrpSpPr/>
          <p:nvPr/>
        </p:nvGrpSpPr>
        <p:grpSpPr>
          <a:xfrm>
            <a:off x="2845799" y="80630"/>
            <a:ext cx="6197122" cy="4575559"/>
            <a:chOff x="3794272" y="378647"/>
            <a:chExt cx="4603419" cy="6100745"/>
          </a:xfrm>
        </p:grpSpPr>
        <p:sp>
          <p:nvSpPr>
            <p:cNvPr id="386" name="Google Shape;386;p36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3" name="Google Shape;393;p36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4" name="Google Shape;394;p36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6" name="Google Shape;396;p36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7" name="Google Shape;397;p36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399" name="Google Shape;399;p36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0" name="Google Shape;400;p36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1" name="Google Shape;401;p36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2" name="Google Shape;402;p36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3" name="Google Shape;403;p36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4" name="Google Shape;404;p36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8" name="Google Shape;408;p36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09" name="Google Shape;409;p36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0" name="Google Shape;410;p36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1" name="Google Shape;411;p36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2" name="Google Shape;412;p36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3" name="Google Shape;413;p36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14" name="Google Shape;414;p36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15" name="Google Shape;415;p36"/>
          <p:cNvSpPr txBox="1"/>
          <p:nvPr>
            <p:ph idx="1" type="body"/>
          </p:nvPr>
        </p:nvSpPr>
        <p:spPr>
          <a:xfrm>
            <a:off x="3431486" y="555242"/>
            <a:ext cx="4937700" cy="36552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05725" lIns="205725" spcFirstLastPara="1" rIns="205725" wrap="square" tIns="2057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 sz="12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16" name="Google Shape;416;p36"/>
          <p:cNvSpPr txBox="1"/>
          <p:nvPr>
            <p:ph type="title"/>
          </p:nvPr>
        </p:nvSpPr>
        <p:spPr>
          <a:xfrm>
            <a:off x="330292" y="342900"/>
            <a:ext cx="23196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7" name="Google Shape;417;p36"/>
          <p:cNvSpPr txBox="1"/>
          <p:nvPr>
            <p:ph idx="2" type="body"/>
          </p:nvPr>
        </p:nvSpPr>
        <p:spPr>
          <a:xfrm>
            <a:off x="330292" y="1543050"/>
            <a:ext cx="23196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bg>
      <p:bgPr>
        <a:solidFill>
          <a:srgbClr val="0C0C0C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000" y="184792"/>
            <a:ext cx="8765998" cy="4396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p37"/>
          <p:cNvGrpSpPr/>
          <p:nvPr/>
        </p:nvGrpSpPr>
        <p:grpSpPr>
          <a:xfrm>
            <a:off x="2845799" y="80630"/>
            <a:ext cx="6197122" cy="4575559"/>
            <a:chOff x="3794272" y="378647"/>
            <a:chExt cx="4603419" cy="6100745"/>
          </a:xfrm>
        </p:grpSpPr>
        <p:sp>
          <p:nvSpPr>
            <p:cNvPr id="421" name="Google Shape;421;p37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2" name="Google Shape;422;p37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3" name="Google Shape;423;p37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4" name="Google Shape;424;p37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5" name="Google Shape;425;p37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6" name="Google Shape;426;p37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7" name="Google Shape;427;p37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8" name="Google Shape;428;p37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29" name="Google Shape;429;p37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0" name="Google Shape;430;p37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1" name="Google Shape;431;p37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2" name="Google Shape;432;p37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3" name="Google Shape;433;p37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4" name="Google Shape;434;p37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5" name="Google Shape;435;p37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2" name="Google Shape;442;p37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3" name="Google Shape;443;p37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4" name="Google Shape;444;p37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5" name="Google Shape;445;p37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6" name="Google Shape;446;p37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7" name="Google Shape;447;p37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8" name="Google Shape;448;p37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49" name="Google Shape;449;p37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50" name="Google Shape;450;p37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1" name="Google Shape;451;p37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2" name="Google Shape;452;p37"/>
          <p:cNvSpPr txBox="1"/>
          <p:nvPr>
            <p:ph idx="1" type="body"/>
          </p:nvPr>
        </p:nvSpPr>
        <p:spPr>
          <a:xfrm>
            <a:off x="405001" y="1543050"/>
            <a:ext cx="22716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53" name="Google Shape;453;p37"/>
          <p:cNvSpPr txBox="1"/>
          <p:nvPr>
            <p:ph type="title"/>
          </p:nvPr>
        </p:nvSpPr>
        <p:spPr>
          <a:xfrm>
            <a:off x="405002" y="342900"/>
            <a:ext cx="22716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4" name="Google Shape;454;p37"/>
          <p:cNvSpPr/>
          <p:nvPr>
            <p:ph idx="2" type="pic"/>
          </p:nvPr>
        </p:nvSpPr>
        <p:spPr>
          <a:xfrm>
            <a:off x="3476212" y="522620"/>
            <a:ext cx="4935900" cy="36552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7" name="Google Shape;457;p3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58" name="Google Shape;458;p3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38"/>
          <p:cNvSpPr txBox="1"/>
          <p:nvPr>
            <p:ph idx="1" type="body"/>
          </p:nvPr>
        </p:nvSpPr>
        <p:spPr>
          <a:xfrm>
            <a:off x="270000" y="788276"/>
            <a:ext cx="86049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9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2" name="Google Shape;462;p39"/>
          <p:cNvSpPr txBox="1"/>
          <p:nvPr>
            <p:ph idx="1" type="body"/>
          </p:nvPr>
        </p:nvSpPr>
        <p:spPr>
          <a:xfrm>
            <a:off x="270000" y="810000"/>
            <a:ext cx="4185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3" name="Google Shape;463;p39"/>
          <p:cNvSpPr txBox="1"/>
          <p:nvPr>
            <p:ph idx="2" type="body"/>
          </p:nvPr>
        </p:nvSpPr>
        <p:spPr>
          <a:xfrm>
            <a:off x="4689900" y="810000"/>
            <a:ext cx="4185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4" name="Google Shape;464;p3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5" name="Google Shape;465;p3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0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8" name="Google Shape;468;p40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9" name="Google Shape;469;p40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2" name="Google Shape;472;p41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 showMasterSp="0">
  <p:cSld name="Cover"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3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6" name="Google Shape;486;p43"/>
          <p:cNvSpPr/>
          <p:nvPr>
            <p:ph idx="2" type="pic"/>
          </p:nvPr>
        </p:nvSpPr>
        <p:spPr>
          <a:xfrm>
            <a:off x="0" y="1"/>
            <a:ext cx="9144000" cy="362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7" name="Google Shape;487;p43"/>
          <p:cNvSpPr txBox="1"/>
          <p:nvPr>
            <p:ph type="ctrTitle"/>
          </p:nvPr>
        </p:nvSpPr>
        <p:spPr>
          <a:xfrm>
            <a:off x="463278" y="3908791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488" name="Google Shape;488;p43" title="Paper Picture Frame"/>
          <p:cNvGrpSpPr/>
          <p:nvPr/>
        </p:nvGrpSpPr>
        <p:grpSpPr>
          <a:xfrm rot="-304279">
            <a:off x="3909961" y="844130"/>
            <a:ext cx="2605745" cy="3253268"/>
            <a:chOff x="4636201" y="-1745975"/>
            <a:chExt cx="3474159" cy="4337481"/>
          </a:xfrm>
        </p:grpSpPr>
        <p:sp>
          <p:nvSpPr>
            <p:cNvPr id="489" name="Google Shape;489;p43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0" name="Google Shape;490;p43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91" name="Google Shape;491;p43"/>
          <p:cNvSpPr/>
          <p:nvPr>
            <p:ph idx="3" type="pic"/>
          </p:nvPr>
        </p:nvSpPr>
        <p:spPr>
          <a:xfrm rot="-304476">
            <a:off x="4061396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492" name="Google Shape;492;p43"/>
          <p:cNvSpPr txBox="1"/>
          <p:nvPr>
            <p:ph idx="1" type="subTitle"/>
          </p:nvPr>
        </p:nvSpPr>
        <p:spPr>
          <a:xfrm>
            <a:off x="4096279" y="3984855"/>
            <a:ext cx="1633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grpSp>
        <p:nvGrpSpPr>
          <p:cNvPr id="493" name="Google Shape;493;p43" title="Paper Picture Frame"/>
          <p:cNvGrpSpPr/>
          <p:nvPr/>
        </p:nvGrpSpPr>
        <p:grpSpPr>
          <a:xfrm>
            <a:off x="6220281" y="300907"/>
            <a:ext cx="2135500" cy="2666106"/>
            <a:chOff x="12781483" y="-1318991"/>
            <a:chExt cx="3132150" cy="3910393"/>
          </a:xfrm>
        </p:grpSpPr>
        <p:sp>
          <p:nvSpPr>
            <p:cNvPr id="494" name="Google Shape;494;p43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5" name="Google Shape;495;p43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96" name="Google Shape;496;p43"/>
          <p:cNvSpPr/>
          <p:nvPr>
            <p:ph idx="4" type="pic"/>
          </p:nvPr>
        </p:nvSpPr>
        <p:spPr>
          <a:xfrm>
            <a:off x="6361479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497" name="Google Shape;497;p43" title="Paper Picture Frame"/>
          <p:cNvGrpSpPr/>
          <p:nvPr/>
        </p:nvGrpSpPr>
        <p:grpSpPr>
          <a:xfrm rot="182596">
            <a:off x="6469620" y="2257724"/>
            <a:ext cx="2024886" cy="2564126"/>
            <a:chOff x="8372395" y="-1103087"/>
            <a:chExt cx="2969644" cy="3760479"/>
          </a:xfrm>
        </p:grpSpPr>
        <p:sp>
          <p:nvSpPr>
            <p:cNvPr id="498" name="Google Shape;498;p43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499" name="Google Shape;499;p43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00" name="Google Shape;500;p43"/>
          <p:cNvSpPr/>
          <p:nvPr>
            <p:ph idx="5" type="pic"/>
          </p:nvPr>
        </p:nvSpPr>
        <p:spPr>
          <a:xfrm rot="182473">
            <a:off x="6781450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2">
  <p:cSld name="Text Layout 2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4"/>
          <p:cNvSpPr/>
          <p:nvPr>
            <p:ph idx="2" type="pic"/>
          </p:nvPr>
        </p:nvSpPr>
        <p:spPr>
          <a:xfrm>
            <a:off x="270272" y="1214438"/>
            <a:ext cx="4185000" cy="337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03" name="Google Shape;503;p44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4" name="Google Shape;504;p44"/>
          <p:cNvSpPr txBox="1"/>
          <p:nvPr>
            <p:ph idx="1" type="body"/>
          </p:nvPr>
        </p:nvSpPr>
        <p:spPr>
          <a:xfrm>
            <a:off x="270272" y="810000"/>
            <a:ext cx="8603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5" name="Google Shape;505;p44"/>
          <p:cNvSpPr txBox="1"/>
          <p:nvPr>
            <p:ph idx="3" type="body"/>
          </p:nvPr>
        </p:nvSpPr>
        <p:spPr>
          <a:xfrm>
            <a:off x="4688728" y="1215000"/>
            <a:ext cx="4185000" cy="3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06" name="Google Shape;506;p44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7" name="Google Shape;507;p4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5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0" name="Google Shape;510;p45"/>
          <p:cNvSpPr txBox="1"/>
          <p:nvPr>
            <p:ph idx="1" type="body"/>
          </p:nvPr>
        </p:nvSpPr>
        <p:spPr>
          <a:xfrm>
            <a:off x="270000" y="810000"/>
            <a:ext cx="4185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1" name="Google Shape;511;p45"/>
          <p:cNvSpPr txBox="1"/>
          <p:nvPr>
            <p:ph idx="2" type="body"/>
          </p:nvPr>
        </p:nvSpPr>
        <p:spPr>
          <a:xfrm>
            <a:off x="4689900" y="810000"/>
            <a:ext cx="4185000" cy="3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2" name="Google Shape;512;p45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3" name="Google Shape;513;p45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with Image Background">
  <p:cSld name="Random with Image Background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6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grpSp>
        <p:nvGrpSpPr>
          <p:cNvPr id="516" name="Google Shape;516;p46" title="Paper Picture Frame"/>
          <p:cNvGrpSpPr/>
          <p:nvPr/>
        </p:nvGrpSpPr>
        <p:grpSpPr>
          <a:xfrm rot="-304279">
            <a:off x="452389" y="844130"/>
            <a:ext cx="2605745" cy="3253268"/>
            <a:chOff x="4636201" y="-1745975"/>
            <a:chExt cx="3474159" cy="4337481"/>
          </a:xfrm>
        </p:grpSpPr>
        <p:sp>
          <p:nvSpPr>
            <p:cNvPr id="517" name="Google Shape;517;p46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19" name="Google Shape;519;p46"/>
          <p:cNvSpPr/>
          <p:nvPr>
            <p:ph idx="3" type="pic"/>
          </p:nvPr>
        </p:nvSpPr>
        <p:spPr>
          <a:xfrm rot="-304476">
            <a:off x="603824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520" name="Google Shape;520;p46" title="Paper Picture Frame"/>
          <p:cNvGrpSpPr/>
          <p:nvPr/>
        </p:nvGrpSpPr>
        <p:grpSpPr>
          <a:xfrm>
            <a:off x="2762709" y="300907"/>
            <a:ext cx="2135500" cy="2666106"/>
            <a:chOff x="12781483" y="-1318991"/>
            <a:chExt cx="3132150" cy="3910393"/>
          </a:xfrm>
        </p:grpSpPr>
        <p:sp>
          <p:nvSpPr>
            <p:cNvPr id="521" name="Google Shape;521;p46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23" name="Google Shape;523;p46"/>
          <p:cNvSpPr/>
          <p:nvPr>
            <p:ph idx="4" type="pic"/>
          </p:nvPr>
        </p:nvSpPr>
        <p:spPr>
          <a:xfrm>
            <a:off x="2903906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524" name="Google Shape;524;p46" title="Paper Picture Frame"/>
          <p:cNvGrpSpPr/>
          <p:nvPr/>
        </p:nvGrpSpPr>
        <p:grpSpPr>
          <a:xfrm rot="182596">
            <a:off x="3012048" y="2257724"/>
            <a:ext cx="2024886" cy="2564126"/>
            <a:chOff x="8372395" y="-1103087"/>
            <a:chExt cx="2969644" cy="3760479"/>
          </a:xfrm>
        </p:grpSpPr>
        <p:sp>
          <p:nvSpPr>
            <p:cNvPr id="525" name="Google Shape;525;p46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27" name="Google Shape;527;p46"/>
          <p:cNvSpPr/>
          <p:nvPr>
            <p:ph idx="5" type="pic"/>
          </p:nvPr>
        </p:nvSpPr>
        <p:spPr>
          <a:xfrm rot="182473">
            <a:off x="3323878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528" name="Google Shape;528;p46" title="Paper Picture Frame"/>
          <p:cNvGrpSpPr/>
          <p:nvPr/>
        </p:nvGrpSpPr>
        <p:grpSpPr>
          <a:xfrm>
            <a:off x="4965332" y="729919"/>
            <a:ext cx="2605619" cy="3253111"/>
            <a:chOff x="4636201" y="-1745975"/>
            <a:chExt cx="3474159" cy="4337481"/>
          </a:xfrm>
        </p:grpSpPr>
        <p:sp>
          <p:nvSpPr>
            <p:cNvPr id="529" name="Google Shape;529;p46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31" name="Google Shape;531;p46"/>
          <p:cNvSpPr/>
          <p:nvPr>
            <p:ph idx="6" type="pic"/>
          </p:nvPr>
        </p:nvSpPr>
        <p:spPr>
          <a:xfrm>
            <a:off x="5116996" y="916798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532" name="Google Shape;532;p46" title="Paper Picture Frame"/>
          <p:cNvGrpSpPr/>
          <p:nvPr/>
        </p:nvGrpSpPr>
        <p:grpSpPr>
          <a:xfrm rot="-228107">
            <a:off x="7111948" y="2268316"/>
            <a:ext cx="1840775" cy="2330985"/>
            <a:chOff x="8372395" y="-1103087"/>
            <a:chExt cx="2969644" cy="3760479"/>
          </a:xfrm>
        </p:grpSpPr>
        <p:sp>
          <p:nvSpPr>
            <p:cNvPr id="533" name="Google Shape;533;p46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35" name="Google Shape;535;p46"/>
          <p:cNvSpPr/>
          <p:nvPr>
            <p:ph idx="7" type="pic"/>
          </p:nvPr>
        </p:nvSpPr>
        <p:spPr>
          <a:xfrm rot="-227942">
            <a:off x="7366671" y="2401173"/>
            <a:ext cx="1444374" cy="152044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36" name="Google Shape;536;p46"/>
          <p:cNvSpPr txBox="1"/>
          <p:nvPr>
            <p:ph idx="1" type="body"/>
          </p:nvPr>
        </p:nvSpPr>
        <p:spPr>
          <a:xfrm rot="-299926">
            <a:off x="722775" y="3282654"/>
            <a:ext cx="2052005" cy="3716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7" name="Google Shape;537;p46"/>
          <p:cNvSpPr txBox="1"/>
          <p:nvPr>
            <p:ph idx="8" type="body"/>
          </p:nvPr>
        </p:nvSpPr>
        <p:spPr>
          <a:xfrm rot="179899">
            <a:off x="3277049" y="4146234"/>
            <a:ext cx="1560036" cy="1859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8" name="Google Shape;538;p46"/>
          <p:cNvSpPr txBox="1"/>
          <p:nvPr>
            <p:ph idx="9" type="body"/>
          </p:nvPr>
        </p:nvSpPr>
        <p:spPr>
          <a:xfrm>
            <a:off x="5116996" y="3157527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9" name="Google Shape;539;p46"/>
          <p:cNvSpPr txBox="1"/>
          <p:nvPr>
            <p:ph idx="13" type="body"/>
          </p:nvPr>
        </p:nvSpPr>
        <p:spPr>
          <a:xfrm rot="-240322">
            <a:off x="7427140" y="3963696"/>
            <a:ext cx="1434504" cy="1858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0" name="Google Shape;540;p46"/>
          <p:cNvSpPr/>
          <p:nvPr>
            <p:ph idx="14" type="body"/>
          </p:nvPr>
        </p:nvSpPr>
        <p:spPr>
          <a:xfrm rot="289071">
            <a:off x="7078267" y="433456"/>
            <a:ext cx="1553790" cy="1001330"/>
          </a:xfrm>
          <a:prstGeom prst="wedgeRoundRectCallout">
            <a:avLst>
              <a:gd fmla="val -30641" name="adj1"/>
              <a:gd fmla="val 6535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1" name="Google Shape;541;p46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42" name="Google Shape;542;p46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3" name="Google Shape;543;p46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Photo with text">
  <p:cSld name="Single Photo with text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7"/>
          <p:cNvSpPr/>
          <p:nvPr/>
        </p:nvSpPr>
        <p:spPr>
          <a:xfrm rot="5400000">
            <a:off x="668010" y="1253751"/>
            <a:ext cx="3535800" cy="37044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46" name="Google Shape;546;p47"/>
          <p:cNvSpPr/>
          <p:nvPr/>
        </p:nvSpPr>
        <p:spPr>
          <a:xfrm>
            <a:off x="383888" y="269580"/>
            <a:ext cx="3535800" cy="42939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47" name="Google Shape;547;p47"/>
          <p:cNvSpPr/>
          <p:nvPr>
            <p:ph idx="2" type="pic"/>
          </p:nvPr>
        </p:nvSpPr>
        <p:spPr>
          <a:xfrm flipH="1">
            <a:off x="639822" y="369976"/>
            <a:ext cx="3024000" cy="315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48" name="Google Shape;548;p47"/>
          <p:cNvSpPr txBox="1"/>
          <p:nvPr>
            <p:ph idx="1" type="body"/>
          </p:nvPr>
        </p:nvSpPr>
        <p:spPr>
          <a:xfrm>
            <a:off x="630616" y="3799727"/>
            <a:ext cx="3024000" cy="55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49" name="Google Shape;549;p47"/>
          <p:cNvSpPr txBox="1"/>
          <p:nvPr>
            <p:ph type="title"/>
          </p:nvPr>
        </p:nvSpPr>
        <p:spPr>
          <a:xfrm>
            <a:off x="6413475" y="369976"/>
            <a:ext cx="2271600" cy="1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0" name="Google Shape;550;p47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51" name="Google Shape;551;p47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47"/>
          <p:cNvSpPr txBox="1"/>
          <p:nvPr>
            <p:ph idx="3" type="body"/>
          </p:nvPr>
        </p:nvSpPr>
        <p:spPr>
          <a:xfrm>
            <a:off x="3981576" y="1628331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3" name="Google Shape;553;p47"/>
          <p:cNvSpPr txBox="1"/>
          <p:nvPr>
            <p:ph idx="4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>
                <a:solidFill>
                  <a:srgbClr val="3F3F3F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Char char="•"/>
              <a:defRPr>
                <a:solidFill>
                  <a:srgbClr val="3F3F3F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Char char="•"/>
              <a:defRPr>
                <a:solidFill>
                  <a:srgbClr val="3F3F3F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 Title">
  <p:cSld name="Compare Tow with Title"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8"/>
          <p:cNvSpPr/>
          <p:nvPr/>
        </p:nvSpPr>
        <p:spPr>
          <a:xfrm flipH="1" rot="-5400000">
            <a:off x="156006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1617507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7" name="Google Shape;557;p48"/>
          <p:cNvSpPr/>
          <p:nvPr>
            <p:ph idx="2" type="pic"/>
          </p:nvPr>
        </p:nvSpPr>
        <p:spPr>
          <a:xfrm flipH="1">
            <a:off x="179902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58" name="Google Shape;558;p48"/>
          <p:cNvSpPr/>
          <p:nvPr/>
        </p:nvSpPr>
        <p:spPr>
          <a:xfrm rot="5400000">
            <a:off x="524501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5111999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0" name="Google Shape;560;p48"/>
          <p:cNvSpPr/>
          <p:nvPr>
            <p:ph idx="3" type="pic"/>
          </p:nvPr>
        </p:nvSpPr>
        <p:spPr>
          <a:xfrm flipH="1">
            <a:off x="5263664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61" name="Google Shape;561;p48"/>
          <p:cNvSpPr txBox="1"/>
          <p:nvPr>
            <p:ph idx="1" type="body"/>
          </p:nvPr>
        </p:nvSpPr>
        <p:spPr>
          <a:xfrm>
            <a:off x="1799030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2" name="Google Shape;562;p48"/>
          <p:cNvSpPr txBox="1"/>
          <p:nvPr>
            <p:ph idx="4" type="body"/>
          </p:nvPr>
        </p:nvSpPr>
        <p:spPr>
          <a:xfrm>
            <a:off x="5263664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3" name="Google Shape;563;p48"/>
          <p:cNvSpPr/>
          <p:nvPr>
            <p:ph idx="5" type="body"/>
          </p:nvPr>
        </p:nvSpPr>
        <p:spPr>
          <a:xfrm>
            <a:off x="7140235" y="941010"/>
            <a:ext cx="1553700" cy="621600"/>
          </a:xfrm>
          <a:prstGeom prst="wedgeRoundRectCallout">
            <a:avLst>
              <a:gd fmla="val -68649" name="adj1"/>
              <a:gd fmla="val 500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64" name="Google Shape;564;p48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5" name="Google Shape;565;p4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6" name="Google Shape;566;p4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7" name="Google Shape;567;p48"/>
          <p:cNvSpPr/>
          <p:nvPr>
            <p:ph idx="6" type="body"/>
          </p:nvPr>
        </p:nvSpPr>
        <p:spPr>
          <a:xfrm>
            <a:off x="361072" y="3096972"/>
            <a:ext cx="1553700" cy="621600"/>
          </a:xfrm>
          <a:prstGeom prst="wedgeRoundRectCallout">
            <a:avLst>
              <a:gd fmla="val 66830" name="adj1"/>
              <a:gd fmla="val -5567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e Tow without Title">
  <p:cSld name="Compare Tow without Title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9"/>
          <p:cNvSpPr/>
          <p:nvPr/>
        </p:nvSpPr>
        <p:spPr>
          <a:xfrm flipH="1" rot="-5400000">
            <a:off x="156006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0" name="Google Shape;570;p49"/>
          <p:cNvSpPr/>
          <p:nvPr/>
        </p:nvSpPr>
        <p:spPr>
          <a:xfrm>
            <a:off x="1617507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1" name="Google Shape;571;p49"/>
          <p:cNvSpPr/>
          <p:nvPr>
            <p:ph idx="2" type="pic"/>
          </p:nvPr>
        </p:nvSpPr>
        <p:spPr>
          <a:xfrm flipH="1">
            <a:off x="179902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72" name="Google Shape;572;p49"/>
          <p:cNvSpPr/>
          <p:nvPr/>
        </p:nvSpPr>
        <p:spPr>
          <a:xfrm rot="5400000">
            <a:off x="524501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3" name="Google Shape;573;p49"/>
          <p:cNvSpPr/>
          <p:nvPr/>
        </p:nvSpPr>
        <p:spPr>
          <a:xfrm>
            <a:off x="5111999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4" name="Google Shape;574;p49"/>
          <p:cNvSpPr/>
          <p:nvPr>
            <p:ph idx="3" type="pic"/>
          </p:nvPr>
        </p:nvSpPr>
        <p:spPr>
          <a:xfrm flipH="1">
            <a:off x="5263664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75" name="Google Shape;575;p49"/>
          <p:cNvSpPr txBox="1"/>
          <p:nvPr>
            <p:ph idx="1" type="body"/>
          </p:nvPr>
        </p:nvSpPr>
        <p:spPr>
          <a:xfrm>
            <a:off x="1799030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6" name="Google Shape;576;p49"/>
          <p:cNvSpPr txBox="1"/>
          <p:nvPr>
            <p:ph idx="4" type="body"/>
          </p:nvPr>
        </p:nvSpPr>
        <p:spPr>
          <a:xfrm>
            <a:off x="5263664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7" name="Google Shape;577;p49"/>
          <p:cNvSpPr/>
          <p:nvPr>
            <p:ph idx="5" type="body"/>
          </p:nvPr>
        </p:nvSpPr>
        <p:spPr>
          <a:xfrm>
            <a:off x="6750164" y="483986"/>
            <a:ext cx="1553700" cy="6216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8" name="Google Shape;578;p4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9" name="Google Shape;579;p4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0" name="Google Shape;580;p49"/>
          <p:cNvSpPr/>
          <p:nvPr>
            <p:ph idx="6" type="body"/>
          </p:nvPr>
        </p:nvSpPr>
        <p:spPr>
          <a:xfrm>
            <a:off x="840072" y="483986"/>
            <a:ext cx="1553700" cy="6216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1" name="Google Shape;581;p49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hotos with Captions">
  <p:cSld name="3 Photos with Captions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0"/>
          <p:cNvSpPr/>
          <p:nvPr/>
        </p:nvSpPr>
        <p:spPr>
          <a:xfrm rot="5400000">
            <a:off x="3960267" y="2365268"/>
            <a:ext cx="2415000" cy="13806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4" name="Google Shape;584;p50"/>
          <p:cNvSpPr/>
          <p:nvPr/>
        </p:nvSpPr>
        <p:spPr>
          <a:xfrm flipH="1" rot="-5400000">
            <a:off x="2722957" y="2365268"/>
            <a:ext cx="2415000" cy="13806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5" name="Google Shape;585;p50"/>
          <p:cNvSpPr/>
          <p:nvPr/>
        </p:nvSpPr>
        <p:spPr>
          <a:xfrm flipH="1" rot="-5400000">
            <a:off x="461823" y="1885727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6" name="Google Shape;586;p50"/>
          <p:cNvSpPr/>
          <p:nvPr/>
        </p:nvSpPr>
        <p:spPr>
          <a:xfrm>
            <a:off x="519266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7" name="Google Shape;587;p50"/>
          <p:cNvSpPr/>
          <p:nvPr>
            <p:ph idx="2" type="pic"/>
          </p:nvPr>
        </p:nvSpPr>
        <p:spPr>
          <a:xfrm flipH="1">
            <a:off x="700789" y="1292244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88" name="Google Shape;588;p50"/>
          <p:cNvSpPr/>
          <p:nvPr/>
        </p:nvSpPr>
        <p:spPr>
          <a:xfrm rot="5400000">
            <a:off x="6221399" y="1885728"/>
            <a:ext cx="2415000" cy="2530200"/>
          </a:xfrm>
          <a:prstGeom prst="parallelogram">
            <a:avLst>
              <a:gd fmla="val 12608" name="adj"/>
            </a:avLst>
          </a:prstGeom>
          <a:gradFill>
            <a:gsLst>
              <a:gs pos="0">
                <a:srgbClr val="000000">
                  <a:alpha val="0"/>
                </a:srgbClr>
              </a:gs>
              <a:gs pos="11000">
                <a:srgbClr val="000000">
                  <a:alpha val="0"/>
                </a:srgbClr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9" name="Google Shape;589;p50"/>
          <p:cNvSpPr/>
          <p:nvPr/>
        </p:nvSpPr>
        <p:spPr>
          <a:xfrm>
            <a:off x="6088380" y="1105366"/>
            <a:ext cx="2415000" cy="29328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0" name="Google Shape;590;p50"/>
          <p:cNvSpPr/>
          <p:nvPr>
            <p:ph idx="3" type="pic"/>
          </p:nvPr>
        </p:nvSpPr>
        <p:spPr>
          <a:xfrm flipH="1">
            <a:off x="6240045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91" name="Google Shape;591;p50"/>
          <p:cNvSpPr txBox="1"/>
          <p:nvPr>
            <p:ph idx="1" type="body"/>
          </p:nvPr>
        </p:nvSpPr>
        <p:spPr>
          <a:xfrm>
            <a:off x="700789" y="3532973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2" name="Google Shape;592;p50"/>
          <p:cNvSpPr txBox="1"/>
          <p:nvPr>
            <p:ph idx="4" type="body"/>
          </p:nvPr>
        </p:nvSpPr>
        <p:spPr>
          <a:xfrm>
            <a:off x="6240045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3" name="Google Shape;593;p50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4" name="Google Shape;594;p50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5" name="Google Shape;595;p50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6" name="Google Shape;596;p50"/>
          <p:cNvSpPr/>
          <p:nvPr/>
        </p:nvSpPr>
        <p:spPr>
          <a:xfrm>
            <a:off x="3164625" y="852563"/>
            <a:ext cx="2638800" cy="3618000"/>
          </a:xfrm>
          <a:prstGeom prst="roundRect">
            <a:avLst>
              <a:gd fmla="val 454" name="adj"/>
            </a:avLst>
          </a:prstGeom>
          <a:blipFill rotWithShape="1">
            <a:blip r:embed="rId2">
              <a:alphaModFix/>
            </a:blip>
            <a:tile algn="tl" flip="xy" tx="0" sx="20002" ty="0" sy="20002"/>
          </a:blip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7" name="Google Shape;597;p50"/>
          <p:cNvSpPr/>
          <p:nvPr>
            <p:ph idx="5" type="pic"/>
          </p:nvPr>
        </p:nvSpPr>
        <p:spPr>
          <a:xfrm flipH="1">
            <a:off x="3470416" y="1292245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598" name="Google Shape;598;p50"/>
          <p:cNvSpPr txBox="1"/>
          <p:nvPr>
            <p:ph idx="6" type="body"/>
          </p:nvPr>
        </p:nvSpPr>
        <p:spPr>
          <a:xfrm>
            <a:off x="3470416" y="3532974"/>
            <a:ext cx="2052000" cy="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">
  <p:cSld name="Random grid 11 Photos"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1"/>
          <p:cNvSpPr/>
          <p:nvPr>
            <p:ph idx="2" type="pic"/>
          </p:nvPr>
        </p:nvSpPr>
        <p:spPr>
          <a:xfrm flipH="1">
            <a:off x="2241000" y="2787664"/>
            <a:ext cx="216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1" name="Google Shape;601;p51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2" name="Google Shape;602;p51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3" name="Google Shape;603;p51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4" name="Google Shape;604;p51"/>
          <p:cNvSpPr/>
          <p:nvPr>
            <p:ph idx="3" type="pic"/>
          </p:nvPr>
        </p:nvSpPr>
        <p:spPr>
          <a:xfrm flipH="1">
            <a:off x="4617000" y="951750"/>
            <a:ext cx="162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5" name="Google Shape;605;p51"/>
          <p:cNvSpPr/>
          <p:nvPr>
            <p:ph idx="4" type="pic"/>
          </p:nvPr>
        </p:nvSpPr>
        <p:spPr>
          <a:xfrm flipH="1">
            <a:off x="3009900" y="1180650"/>
            <a:ext cx="1391100" cy="1391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6" name="Google Shape;606;p51"/>
          <p:cNvSpPr/>
          <p:nvPr>
            <p:ph idx="5" type="pic"/>
          </p:nvPr>
        </p:nvSpPr>
        <p:spPr>
          <a:xfrm flipH="1">
            <a:off x="1323000" y="2787664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7" name="Google Shape;607;p51"/>
          <p:cNvSpPr/>
          <p:nvPr>
            <p:ph idx="6" type="pic"/>
          </p:nvPr>
        </p:nvSpPr>
        <p:spPr>
          <a:xfrm flipH="1">
            <a:off x="4617000" y="3318664"/>
            <a:ext cx="1620000" cy="108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8" name="Google Shape;608;p51"/>
          <p:cNvSpPr/>
          <p:nvPr>
            <p:ph idx="7" type="pic"/>
          </p:nvPr>
        </p:nvSpPr>
        <p:spPr>
          <a:xfrm flipH="1">
            <a:off x="1713900" y="1753892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09" name="Google Shape;609;p51"/>
          <p:cNvSpPr/>
          <p:nvPr>
            <p:ph idx="8" type="pic"/>
          </p:nvPr>
        </p:nvSpPr>
        <p:spPr>
          <a:xfrm flipH="1">
            <a:off x="6453000" y="2158892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0" name="Google Shape;610;p51"/>
          <p:cNvSpPr/>
          <p:nvPr>
            <p:ph idx="9" type="pic"/>
          </p:nvPr>
        </p:nvSpPr>
        <p:spPr>
          <a:xfrm flipH="1">
            <a:off x="6453000" y="3314089"/>
            <a:ext cx="81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1" name="Google Shape;611;p51"/>
          <p:cNvSpPr/>
          <p:nvPr>
            <p:ph idx="13" type="pic"/>
          </p:nvPr>
        </p:nvSpPr>
        <p:spPr>
          <a:xfrm flipH="1">
            <a:off x="6453000" y="1134000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2" name="Google Shape;612;p51"/>
          <p:cNvSpPr/>
          <p:nvPr>
            <p:ph idx="14" type="pic"/>
          </p:nvPr>
        </p:nvSpPr>
        <p:spPr>
          <a:xfrm flipH="1">
            <a:off x="7371000" y="2158892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3" name="Google Shape;613;p51"/>
          <p:cNvSpPr/>
          <p:nvPr>
            <p:ph idx="15" type="pic"/>
          </p:nvPr>
        </p:nvSpPr>
        <p:spPr>
          <a:xfrm flipH="1">
            <a:off x="704100" y="3314089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andom grid 11 Photos (no Title)">
  <p:cSld name="Random grid 11 Photos (no Title)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"/>
          <p:cNvSpPr/>
          <p:nvPr>
            <p:ph idx="2" type="pic"/>
          </p:nvPr>
        </p:nvSpPr>
        <p:spPr>
          <a:xfrm flipH="1">
            <a:off x="2241000" y="2520964"/>
            <a:ext cx="216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6" name="Google Shape;616;p52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7" name="Google Shape;617;p52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8" name="Google Shape;618;p52"/>
          <p:cNvSpPr/>
          <p:nvPr>
            <p:ph idx="3" type="pic"/>
          </p:nvPr>
        </p:nvSpPr>
        <p:spPr>
          <a:xfrm flipH="1">
            <a:off x="4617000" y="685050"/>
            <a:ext cx="1620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19" name="Google Shape;619;p52"/>
          <p:cNvSpPr/>
          <p:nvPr>
            <p:ph idx="4" type="pic"/>
          </p:nvPr>
        </p:nvSpPr>
        <p:spPr>
          <a:xfrm flipH="1">
            <a:off x="3009900" y="913950"/>
            <a:ext cx="1391100" cy="13911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0" name="Google Shape;620;p52"/>
          <p:cNvSpPr/>
          <p:nvPr>
            <p:ph idx="5" type="pic"/>
          </p:nvPr>
        </p:nvSpPr>
        <p:spPr>
          <a:xfrm flipH="1">
            <a:off x="1323000" y="2520964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1" name="Google Shape;621;p52"/>
          <p:cNvSpPr/>
          <p:nvPr>
            <p:ph idx="6" type="pic"/>
          </p:nvPr>
        </p:nvSpPr>
        <p:spPr>
          <a:xfrm flipH="1">
            <a:off x="4617000" y="3051964"/>
            <a:ext cx="1620000" cy="108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2" name="Google Shape;622;p52"/>
          <p:cNvSpPr/>
          <p:nvPr>
            <p:ph idx="7" type="pic"/>
          </p:nvPr>
        </p:nvSpPr>
        <p:spPr>
          <a:xfrm flipH="1">
            <a:off x="1713900" y="1487192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3" name="Google Shape;623;p52"/>
          <p:cNvSpPr/>
          <p:nvPr>
            <p:ph idx="8" type="pic"/>
          </p:nvPr>
        </p:nvSpPr>
        <p:spPr>
          <a:xfrm flipH="1">
            <a:off x="6453000" y="1892192"/>
            <a:ext cx="702000" cy="936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4" name="Google Shape;624;p52"/>
          <p:cNvSpPr/>
          <p:nvPr>
            <p:ph idx="9" type="pic"/>
          </p:nvPr>
        </p:nvSpPr>
        <p:spPr>
          <a:xfrm flipH="1">
            <a:off x="6453000" y="3047389"/>
            <a:ext cx="81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5" name="Google Shape;625;p52"/>
          <p:cNvSpPr/>
          <p:nvPr>
            <p:ph idx="13" type="pic"/>
          </p:nvPr>
        </p:nvSpPr>
        <p:spPr>
          <a:xfrm flipH="1">
            <a:off x="6453000" y="867300"/>
            <a:ext cx="1080000" cy="81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6" name="Google Shape;626;p52"/>
          <p:cNvSpPr/>
          <p:nvPr>
            <p:ph idx="14" type="pic"/>
          </p:nvPr>
        </p:nvSpPr>
        <p:spPr>
          <a:xfrm flipH="1">
            <a:off x="7371000" y="1892192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7" name="Google Shape;627;p52"/>
          <p:cNvSpPr/>
          <p:nvPr>
            <p:ph idx="15" type="pic"/>
          </p:nvPr>
        </p:nvSpPr>
        <p:spPr>
          <a:xfrm flipH="1">
            <a:off x="704100" y="3047389"/>
            <a:ext cx="405000" cy="405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28" name="Google Shape;628;p52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12 grid">
  <p:cSld name="Standard 12 grid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3"/>
          <p:cNvSpPr/>
          <p:nvPr>
            <p:ph idx="2" type="pic"/>
          </p:nvPr>
        </p:nvSpPr>
        <p:spPr>
          <a:xfrm flipH="1">
            <a:off x="405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1" name="Google Shape;631;p53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2" name="Google Shape;632;p53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3" name="Google Shape;633;p53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4" name="Google Shape;634;p53"/>
          <p:cNvSpPr/>
          <p:nvPr>
            <p:ph idx="3" type="pic"/>
          </p:nvPr>
        </p:nvSpPr>
        <p:spPr>
          <a:xfrm flipH="1">
            <a:off x="405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5" name="Google Shape;635;p53"/>
          <p:cNvSpPr/>
          <p:nvPr>
            <p:ph idx="4" type="pic"/>
          </p:nvPr>
        </p:nvSpPr>
        <p:spPr>
          <a:xfrm flipH="1">
            <a:off x="20835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6" name="Google Shape;636;p53"/>
          <p:cNvSpPr/>
          <p:nvPr>
            <p:ph idx="5" type="pic"/>
          </p:nvPr>
        </p:nvSpPr>
        <p:spPr>
          <a:xfrm flipH="1">
            <a:off x="20835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7" name="Google Shape;637;p53"/>
          <p:cNvSpPr/>
          <p:nvPr>
            <p:ph idx="6" type="pic"/>
          </p:nvPr>
        </p:nvSpPr>
        <p:spPr>
          <a:xfrm flipH="1">
            <a:off x="3762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8" name="Google Shape;638;p53"/>
          <p:cNvSpPr/>
          <p:nvPr>
            <p:ph idx="7" type="pic"/>
          </p:nvPr>
        </p:nvSpPr>
        <p:spPr>
          <a:xfrm flipH="1">
            <a:off x="3762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39" name="Google Shape;639;p53"/>
          <p:cNvSpPr/>
          <p:nvPr>
            <p:ph idx="8" type="pic"/>
          </p:nvPr>
        </p:nvSpPr>
        <p:spPr>
          <a:xfrm flipH="1">
            <a:off x="54405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40" name="Google Shape;640;p53"/>
          <p:cNvSpPr/>
          <p:nvPr>
            <p:ph idx="9" type="pic"/>
          </p:nvPr>
        </p:nvSpPr>
        <p:spPr>
          <a:xfrm flipH="1">
            <a:off x="54405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41" name="Google Shape;641;p53"/>
          <p:cNvSpPr/>
          <p:nvPr>
            <p:ph idx="13" type="pic"/>
          </p:nvPr>
        </p:nvSpPr>
        <p:spPr>
          <a:xfrm flipH="1">
            <a:off x="7119000" y="265400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42" name="Google Shape;642;p53"/>
          <p:cNvSpPr/>
          <p:nvPr>
            <p:ph idx="14" type="pic"/>
          </p:nvPr>
        </p:nvSpPr>
        <p:spPr>
          <a:xfrm flipH="1">
            <a:off x="7119000" y="9768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43" name="Google Shape;643;p53"/>
          <p:cNvSpPr/>
          <p:nvPr>
            <p:ph idx="1" type="body"/>
          </p:nvPr>
        </p:nvSpPr>
        <p:spPr>
          <a:xfrm>
            <a:off x="7266235" y="2152414"/>
            <a:ext cx="1553700" cy="467100"/>
          </a:xfrm>
          <a:prstGeom prst="wedgeRoundRectCallout">
            <a:avLst>
              <a:gd fmla="val -41676" name="adj1"/>
              <a:gd fmla="val 88334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4" name="Google Shape;644;p53"/>
          <p:cNvSpPr/>
          <p:nvPr>
            <p:ph idx="15" type="body"/>
          </p:nvPr>
        </p:nvSpPr>
        <p:spPr>
          <a:xfrm>
            <a:off x="324000" y="2152413"/>
            <a:ext cx="1553700" cy="467100"/>
          </a:xfrm>
          <a:prstGeom prst="wedgeRoundRectCallout">
            <a:avLst>
              <a:gd fmla="val 38631" name="adj1"/>
              <a:gd fmla="val 95993" name="adj2"/>
              <a:gd fmla="val 16667" name="adj3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0" lIns="5400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1" i="1" sz="1200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>
                <a:solidFill>
                  <a:schemeClr val="lt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 Grid with Captions">
  <p:cSld name="12 Grid with Captions"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4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7" name="Google Shape;647;p5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8" name="Google Shape;648;p54"/>
          <p:cNvSpPr/>
          <p:nvPr>
            <p:ph idx="2" type="pic"/>
          </p:nvPr>
        </p:nvSpPr>
        <p:spPr>
          <a:xfrm flipH="1">
            <a:off x="405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49" name="Google Shape;649;p54"/>
          <p:cNvSpPr/>
          <p:nvPr>
            <p:ph idx="3" type="pic"/>
          </p:nvPr>
        </p:nvSpPr>
        <p:spPr>
          <a:xfrm flipH="1">
            <a:off x="20835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50" name="Google Shape;650;p54"/>
          <p:cNvSpPr/>
          <p:nvPr>
            <p:ph idx="4" type="pic"/>
          </p:nvPr>
        </p:nvSpPr>
        <p:spPr>
          <a:xfrm flipH="1">
            <a:off x="3762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51" name="Google Shape;651;p54"/>
          <p:cNvSpPr/>
          <p:nvPr>
            <p:ph idx="5" type="pic"/>
          </p:nvPr>
        </p:nvSpPr>
        <p:spPr>
          <a:xfrm flipH="1">
            <a:off x="54405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52" name="Google Shape;652;p54"/>
          <p:cNvSpPr/>
          <p:nvPr>
            <p:ph idx="6" type="pic"/>
          </p:nvPr>
        </p:nvSpPr>
        <p:spPr>
          <a:xfrm flipH="1">
            <a:off x="7119000" y="367256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53" name="Google Shape;653;p54"/>
          <p:cNvSpPr txBox="1"/>
          <p:nvPr>
            <p:ph idx="1" type="body"/>
          </p:nvPr>
        </p:nvSpPr>
        <p:spPr>
          <a:xfrm>
            <a:off x="405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4" name="Google Shape;654;p54"/>
          <p:cNvSpPr txBox="1"/>
          <p:nvPr>
            <p:ph idx="7" type="body"/>
          </p:nvPr>
        </p:nvSpPr>
        <p:spPr>
          <a:xfrm>
            <a:off x="20835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5" name="Google Shape;655;p54"/>
          <p:cNvSpPr txBox="1"/>
          <p:nvPr>
            <p:ph idx="8" type="body"/>
          </p:nvPr>
        </p:nvSpPr>
        <p:spPr>
          <a:xfrm>
            <a:off x="3762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6" name="Google Shape;656;p54"/>
          <p:cNvSpPr txBox="1"/>
          <p:nvPr>
            <p:ph idx="9" type="body"/>
          </p:nvPr>
        </p:nvSpPr>
        <p:spPr>
          <a:xfrm>
            <a:off x="54405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7" name="Google Shape;657;p54"/>
          <p:cNvSpPr txBox="1"/>
          <p:nvPr>
            <p:ph idx="13" type="body"/>
          </p:nvPr>
        </p:nvSpPr>
        <p:spPr>
          <a:xfrm>
            <a:off x="7119000" y="1987256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8" name="Google Shape;658;p54"/>
          <p:cNvSpPr/>
          <p:nvPr>
            <p:ph idx="14" type="pic"/>
          </p:nvPr>
        </p:nvSpPr>
        <p:spPr>
          <a:xfrm flipH="1">
            <a:off x="405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59" name="Google Shape;659;p54"/>
          <p:cNvSpPr/>
          <p:nvPr>
            <p:ph idx="15" type="pic"/>
          </p:nvPr>
        </p:nvSpPr>
        <p:spPr>
          <a:xfrm flipH="1">
            <a:off x="20835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60" name="Google Shape;660;p54"/>
          <p:cNvSpPr/>
          <p:nvPr>
            <p:ph idx="16" type="pic"/>
          </p:nvPr>
        </p:nvSpPr>
        <p:spPr>
          <a:xfrm flipH="1">
            <a:off x="3762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61" name="Google Shape;661;p54"/>
          <p:cNvSpPr/>
          <p:nvPr>
            <p:ph idx="17" type="pic"/>
          </p:nvPr>
        </p:nvSpPr>
        <p:spPr>
          <a:xfrm flipH="1">
            <a:off x="54405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62" name="Google Shape;662;p54"/>
          <p:cNvSpPr/>
          <p:nvPr>
            <p:ph idx="18" type="pic"/>
          </p:nvPr>
        </p:nvSpPr>
        <p:spPr>
          <a:xfrm flipH="1">
            <a:off x="7119000" y="2424340"/>
            <a:ext cx="1620000" cy="162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663" name="Google Shape;663;p54"/>
          <p:cNvSpPr txBox="1"/>
          <p:nvPr>
            <p:ph idx="19" type="body"/>
          </p:nvPr>
        </p:nvSpPr>
        <p:spPr>
          <a:xfrm>
            <a:off x="405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4" name="Google Shape;664;p54"/>
          <p:cNvSpPr txBox="1"/>
          <p:nvPr>
            <p:ph idx="20" type="body"/>
          </p:nvPr>
        </p:nvSpPr>
        <p:spPr>
          <a:xfrm>
            <a:off x="20835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5" name="Google Shape;665;p54"/>
          <p:cNvSpPr txBox="1"/>
          <p:nvPr>
            <p:ph idx="21" type="body"/>
          </p:nvPr>
        </p:nvSpPr>
        <p:spPr>
          <a:xfrm>
            <a:off x="3762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6" name="Google Shape;666;p54"/>
          <p:cNvSpPr txBox="1"/>
          <p:nvPr>
            <p:ph idx="22" type="body"/>
          </p:nvPr>
        </p:nvSpPr>
        <p:spPr>
          <a:xfrm>
            <a:off x="54405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7" name="Google Shape;667;p54"/>
          <p:cNvSpPr txBox="1"/>
          <p:nvPr>
            <p:ph idx="23" type="body"/>
          </p:nvPr>
        </p:nvSpPr>
        <p:spPr>
          <a:xfrm>
            <a:off x="7119000" y="4044340"/>
            <a:ext cx="1620000" cy="37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b="1" i="1" sz="1200"/>
            </a:lvl1pPr>
            <a:lvl2pPr indent="-228600" lvl="1" marL="9144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8" name="Google Shape;668;p54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">
  <p:cSld name="Hero Photo">
    <p:bg>
      <p:bgPr>
        <a:solidFill>
          <a:srgbClr val="0C0C0C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000" y="184792"/>
            <a:ext cx="8765998" cy="439611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5"/>
          <p:cNvSpPr/>
          <p:nvPr>
            <p:ph idx="2" type="pic"/>
          </p:nvPr>
        </p:nvSpPr>
        <p:spPr>
          <a:xfrm>
            <a:off x="3305179" y="572347"/>
            <a:ext cx="2532600" cy="3591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672" name="Google Shape;672;p55"/>
          <p:cNvGrpSpPr/>
          <p:nvPr/>
        </p:nvGrpSpPr>
        <p:grpSpPr>
          <a:xfrm>
            <a:off x="2845704" y="80630"/>
            <a:ext cx="3452564" cy="4575559"/>
            <a:chOff x="3794272" y="378647"/>
            <a:chExt cx="4603419" cy="6100745"/>
          </a:xfrm>
        </p:grpSpPr>
        <p:sp>
          <p:nvSpPr>
            <p:cNvPr id="673" name="Google Shape;673;p55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4" name="Google Shape;674;p55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5" name="Google Shape;675;p55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6" name="Google Shape;676;p55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7" name="Google Shape;677;p55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8" name="Google Shape;678;p55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79" name="Google Shape;679;p55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0" name="Google Shape;680;p55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1" name="Google Shape;681;p55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2" name="Google Shape;682;p55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3" name="Google Shape;683;p55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4" name="Google Shape;684;p55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5" name="Google Shape;685;p55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6" name="Google Shape;686;p55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7" name="Google Shape;687;p55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8" name="Google Shape;688;p55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89" name="Google Shape;689;p55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0" name="Google Shape;690;p55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1" name="Google Shape;691;p55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2" name="Google Shape;692;p55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3" name="Google Shape;693;p55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4" name="Google Shape;694;p55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5" name="Google Shape;695;p55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6" name="Google Shape;696;p55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7" name="Google Shape;697;p55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8" name="Google Shape;698;p55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699" name="Google Shape;699;p55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0" name="Google Shape;700;p55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01" name="Google Shape;701;p55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02" name="Google Shape;702;p55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3" name="Google Shape;703;p55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4" name="Google Shape;704;p55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5" name="Google Shape;705;p55"/>
          <p:cNvSpPr txBox="1"/>
          <p:nvPr>
            <p:ph idx="1" type="body"/>
          </p:nvPr>
        </p:nvSpPr>
        <p:spPr>
          <a:xfrm>
            <a:off x="402301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6" name="Google Shape;706;p55"/>
          <p:cNvSpPr txBox="1"/>
          <p:nvPr>
            <p:ph idx="3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ro Photo all black" showMasterSp="0">
  <p:cSld name="Hero Photo all black">
    <p:bg>
      <p:bgPr>
        <a:solidFill>
          <a:schemeClr val="dk1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64" y="4925"/>
            <a:ext cx="9134675" cy="5138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56"/>
          <p:cNvSpPr/>
          <p:nvPr>
            <p:ph idx="2" type="pic"/>
          </p:nvPr>
        </p:nvSpPr>
        <p:spPr>
          <a:xfrm>
            <a:off x="3305179" y="775967"/>
            <a:ext cx="2532600" cy="35910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  <p:grpSp>
        <p:nvGrpSpPr>
          <p:cNvPr id="710" name="Google Shape;710;p56"/>
          <p:cNvGrpSpPr/>
          <p:nvPr/>
        </p:nvGrpSpPr>
        <p:grpSpPr>
          <a:xfrm>
            <a:off x="2845704" y="284250"/>
            <a:ext cx="3452564" cy="4575559"/>
            <a:chOff x="3794272" y="378647"/>
            <a:chExt cx="4603419" cy="6100745"/>
          </a:xfrm>
        </p:grpSpPr>
        <p:sp>
          <p:nvSpPr>
            <p:cNvPr id="711" name="Google Shape;711;p56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2" name="Google Shape;712;p56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3" name="Google Shape;713;p56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4" name="Google Shape;714;p56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5" name="Google Shape;715;p56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6" name="Google Shape;716;p56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7" name="Google Shape;717;p56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8" name="Google Shape;718;p56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19" name="Google Shape;719;p56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0" name="Google Shape;720;p56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1" name="Google Shape;721;p56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2" name="Google Shape;722;p56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3" name="Google Shape;723;p56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4" name="Google Shape;724;p56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5" name="Google Shape;725;p56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6" name="Google Shape;726;p56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7" name="Google Shape;727;p56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8" name="Google Shape;728;p56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29" name="Google Shape;729;p56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0" name="Google Shape;730;p56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1" name="Google Shape;731;p56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2" name="Google Shape;732;p56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3" name="Google Shape;733;p56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4" name="Google Shape;734;p56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5" name="Google Shape;735;p56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6" name="Google Shape;736;p56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7" name="Google Shape;737;p56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8" name="Google Shape;738;p56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39" name="Google Shape;739;p56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40" name="Google Shape;740;p56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1" name="Google Shape;741;p56"/>
          <p:cNvSpPr txBox="1"/>
          <p:nvPr>
            <p:ph idx="1" type="body"/>
          </p:nvPr>
        </p:nvSpPr>
        <p:spPr>
          <a:xfrm>
            <a:off x="402301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42" name="Google Shape;742;p56"/>
          <p:cNvSpPr txBox="1"/>
          <p:nvPr>
            <p:ph idx="3" type="body"/>
          </p:nvPr>
        </p:nvSpPr>
        <p:spPr>
          <a:xfrm>
            <a:off x="6437440" y="1619250"/>
            <a:ext cx="2274300" cy="22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600"/>
              <a:buChar char="•"/>
              <a:defRPr>
                <a:solidFill>
                  <a:schemeClr val="lt2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2"/>
                </a:solidFill>
              </a:defRPr>
            </a:lvl2pPr>
            <a:lvl3pPr indent="-3048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Char char="•"/>
              <a:defRPr>
                <a:solidFill>
                  <a:schemeClr val="lt2"/>
                </a:solidFill>
              </a:defRPr>
            </a:lvl3pPr>
            <a:lvl4pPr indent="-2984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Char char="•"/>
              <a:defRPr>
                <a:solidFill>
                  <a:schemeClr val="lt2"/>
                </a:solidFill>
              </a:defRPr>
            </a:lvl4pPr>
            <a:lvl5pPr indent="-2857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Char char="•"/>
              <a:defRPr>
                <a:solidFill>
                  <a:schemeClr val="lt2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Resolution with arm">
  <p:cSld name="Full Resolution with arm">
    <p:bg>
      <p:bgPr>
        <a:solidFill>
          <a:srgbClr val="0C0C0C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57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</p:sp>
      <p:sp>
        <p:nvSpPr>
          <p:cNvPr id="745" name="Google Shape;745;p57"/>
          <p:cNvSpPr/>
          <p:nvPr>
            <p:ph idx="3" type="pic"/>
          </p:nvPr>
        </p:nvSpPr>
        <p:spPr>
          <a:xfrm>
            <a:off x="3767138" y="1204913"/>
            <a:ext cx="1490700" cy="18336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746" name="Google Shape;746;p57"/>
          <p:cNvSpPr txBox="1"/>
          <p:nvPr>
            <p:ph type="title"/>
          </p:nvPr>
        </p:nvSpPr>
        <p:spPr>
          <a:xfrm>
            <a:off x="405000" y="405000"/>
            <a:ext cx="2271600" cy="9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7" name="Google Shape;747;p57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8" name="Google Shape;748;p57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8"/>
          <p:cNvSpPr txBox="1"/>
          <p:nvPr>
            <p:ph idx="1" type="body"/>
          </p:nvPr>
        </p:nvSpPr>
        <p:spPr>
          <a:xfrm>
            <a:off x="486000" y="4076100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1" name="Google Shape;751;p58"/>
          <p:cNvSpPr/>
          <p:nvPr>
            <p:ph idx="2" type="pic"/>
          </p:nvPr>
        </p:nvSpPr>
        <p:spPr>
          <a:xfrm>
            <a:off x="189000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2" name="Google Shape;752;p58"/>
          <p:cNvSpPr txBox="1"/>
          <p:nvPr>
            <p:ph idx="3" type="body"/>
          </p:nvPr>
        </p:nvSpPr>
        <p:spPr>
          <a:xfrm>
            <a:off x="486000" y="4077802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3" name="Google Shape;753;p5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4" name="Google Shape;754;p5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5" name="Google Shape;755;p58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">
  <p:cSld name="Video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9"/>
          <p:cNvSpPr/>
          <p:nvPr>
            <p:ph idx="2" type="media"/>
          </p:nvPr>
        </p:nvSpPr>
        <p:spPr>
          <a:xfrm>
            <a:off x="188999" y="189000"/>
            <a:ext cx="8766000" cy="439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1" sz="1200" u="none" cap="none" strike="noStrik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758" name="Google Shape;758;p59"/>
          <p:cNvSpPr txBox="1"/>
          <p:nvPr>
            <p:ph idx="1" type="body"/>
          </p:nvPr>
        </p:nvSpPr>
        <p:spPr>
          <a:xfrm>
            <a:off x="486000" y="4077802"/>
            <a:ext cx="3165900" cy="29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0" lIns="54000" spcFirstLastPara="1" rIns="0" wrap="square" tIns="540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9" name="Google Shape;759;p5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0" name="Google Shape;760;p5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1" name="Google Shape;761;p59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Layout 1">
  <p:cSld name="Text Layout 1"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0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4" name="Google Shape;764;p60"/>
          <p:cNvSpPr txBox="1"/>
          <p:nvPr>
            <p:ph idx="1" type="body"/>
          </p:nvPr>
        </p:nvSpPr>
        <p:spPr>
          <a:xfrm>
            <a:off x="270272" y="810000"/>
            <a:ext cx="86034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5" name="Google Shape;765;p60"/>
          <p:cNvSpPr txBox="1"/>
          <p:nvPr>
            <p:ph idx="2" type="body"/>
          </p:nvPr>
        </p:nvSpPr>
        <p:spPr>
          <a:xfrm>
            <a:off x="270000" y="1215000"/>
            <a:ext cx="4185000" cy="3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6" name="Google Shape;766;p60"/>
          <p:cNvSpPr/>
          <p:nvPr>
            <p:ph idx="3" type="pic"/>
          </p:nvPr>
        </p:nvSpPr>
        <p:spPr>
          <a:xfrm>
            <a:off x="4643438" y="1214438"/>
            <a:ext cx="4185000" cy="337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7" name="Google Shape;767;p60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8" name="Google Shape;768;p60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showMasterSp="0">
  <p:cSld name="Thank You Slide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1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71" name="Google Shape;771;p61"/>
          <p:cNvSpPr/>
          <p:nvPr>
            <p:ph idx="2" type="pic"/>
          </p:nvPr>
        </p:nvSpPr>
        <p:spPr>
          <a:xfrm>
            <a:off x="0" y="1"/>
            <a:ext cx="9144000" cy="3628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2" name="Google Shape;772;p61"/>
          <p:cNvSpPr txBox="1"/>
          <p:nvPr>
            <p:ph type="ctrTitle"/>
          </p:nvPr>
        </p:nvSpPr>
        <p:spPr>
          <a:xfrm>
            <a:off x="463278" y="3908791"/>
            <a:ext cx="2133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ookman Old Style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grpSp>
        <p:nvGrpSpPr>
          <p:cNvPr id="773" name="Google Shape;773;p61" title="Paper Picture Frame"/>
          <p:cNvGrpSpPr/>
          <p:nvPr/>
        </p:nvGrpSpPr>
        <p:grpSpPr>
          <a:xfrm rot="-304279">
            <a:off x="3909961" y="844130"/>
            <a:ext cx="2605745" cy="3253268"/>
            <a:chOff x="4636201" y="-1745975"/>
            <a:chExt cx="3474159" cy="4337481"/>
          </a:xfrm>
        </p:grpSpPr>
        <p:sp>
          <p:nvSpPr>
            <p:cNvPr id="774" name="Google Shape;774;p61"/>
            <p:cNvSpPr/>
            <p:nvPr/>
          </p:nvSpPr>
          <p:spPr>
            <a:xfrm rot="5400000">
              <a:off x="4813510" y="-705344"/>
              <a:ext cx="3220200" cy="33735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5" name="Google Shape;775;p61"/>
            <p:cNvSpPr/>
            <p:nvPr/>
          </p:nvSpPr>
          <p:spPr>
            <a:xfrm>
              <a:off x="4636201" y="-1745975"/>
              <a:ext cx="3220200" cy="39105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76" name="Google Shape;776;p61"/>
          <p:cNvSpPr/>
          <p:nvPr>
            <p:ph idx="3" type="pic"/>
          </p:nvPr>
        </p:nvSpPr>
        <p:spPr>
          <a:xfrm rot="-304476">
            <a:off x="4061396" y="1031091"/>
            <a:ext cx="2051943" cy="2160043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777" name="Google Shape;777;p61" title="Paper Picture Frame"/>
          <p:cNvGrpSpPr/>
          <p:nvPr/>
        </p:nvGrpSpPr>
        <p:grpSpPr>
          <a:xfrm>
            <a:off x="6220281" y="300907"/>
            <a:ext cx="2135500" cy="2666106"/>
            <a:chOff x="12781483" y="-1318991"/>
            <a:chExt cx="3132150" cy="3910393"/>
          </a:xfrm>
        </p:grpSpPr>
        <p:sp>
          <p:nvSpPr>
            <p:cNvPr id="778" name="Google Shape;778;p61"/>
            <p:cNvSpPr/>
            <p:nvPr/>
          </p:nvSpPr>
          <p:spPr>
            <a:xfrm rot="5400000">
              <a:off x="12941383" y="-380849"/>
              <a:ext cx="2903100" cy="3041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79" name="Google Shape;779;p61"/>
            <p:cNvSpPr/>
            <p:nvPr/>
          </p:nvSpPr>
          <p:spPr>
            <a:xfrm>
              <a:off x="12781483" y="-1318991"/>
              <a:ext cx="2903100" cy="35253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80" name="Google Shape;780;p61"/>
          <p:cNvSpPr/>
          <p:nvPr>
            <p:ph idx="4" type="pic"/>
          </p:nvPr>
        </p:nvSpPr>
        <p:spPr>
          <a:xfrm>
            <a:off x="6361479" y="432857"/>
            <a:ext cx="1681800" cy="17703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grpSp>
        <p:nvGrpSpPr>
          <p:cNvPr id="781" name="Google Shape;781;p61" title="Paper Picture Frame"/>
          <p:cNvGrpSpPr/>
          <p:nvPr/>
        </p:nvGrpSpPr>
        <p:grpSpPr>
          <a:xfrm rot="182596">
            <a:off x="6469620" y="2257724"/>
            <a:ext cx="2024886" cy="2564126"/>
            <a:chOff x="8372395" y="-1103087"/>
            <a:chExt cx="2969644" cy="3760479"/>
          </a:xfrm>
        </p:grpSpPr>
        <p:sp>
          <p:nvSpPr>
            <p:cNvPr id="782" name="Google Shape;782;p61"/>
            <p:cNvSpPr/>
            <p:nvPr/>
          </p:nvSpPr>
          <p:spPr>
            <a:xfrm flipH="1" rot="-5400000">
              <a:off x="8437645" y="-150759"/>
              <a:ext cx="2742900" cy="2873400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783" name="Google Shape;783;p61"/>
            <p:cNvSpPr/>
            <p:nvPr/>
          </p:nvSpPr>
          <p:spPr>
            <a:xfrm>
              <a:off x="8599138" y="-1103087"/>
              <a:ext cx="2742900" cy="3330900"/>
            </a:xfrm>
            <a:prstGeom prst="roundRect">
              <a:avLst>
                <a:gd fmla="val 454" name="adj"/>
              </a:avLst>
            </a:prstGeom>
            <a:blipFill rotWithShape="1">
              <a:blip r:embed="rId2">
                <a:alphaModFix/>
              </a:blip>
              <a:tile algn="tl" flip="xy" tx="0" sx="20002" ty="0" sy="20002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784" name="Google Shape;784;p61"/>
          <p:cNvSpPr/>
          <p:nvPr>
            <p:ph idx="5" type="pic"/>
          </p:nvPr>
        </p:nvSpPr>
        <p:spPr>
          <a:xfrm rot="182473">
            <a:off x="6781450" y="2397393"/>
            <a:ext cx="1588938" cy="167245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sp>
      <p:sp>
        <p:nvSpPr>
          <p:cNvPr id="785" name="Google Shape;785;p61"/>
          <p:cNvSpPr txBox="1"/>
          <p:nvPr>
            <p:ph idx="1" type="body"/>
          </p:nvPr>
        </p:nvSpPr>
        <p:spPr>
          <a:xfrm>
            <a:off x="2681195" y="4221049"/>
            <a:ext cx="22242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6" name="Google Shape;786;p61"/>
          <p:cNvSpPr txBox="1"/>
          <p:nvPr>
            <p:ph idx="6" type="body"/>
          </p:nvPr>
        </p:nvSpPr>
        <p:spPr>
          <a:xfrm>
            <a:off x="2681195" y="4525144"/>
            <a:ext cx="2224200" cy="1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62"/>
          <p:cNvPicPr preferRelativeResize="0"/>
          <p:nvPr/>
        </p:nvPicPr>
        <p:blipFill rotWithShape="1">
          <a:blip r:embed="rId2">
            <a:alphaModFix/>
          </a:blip>
          <a:srcRect b="10450" l="0" r="0" t="10442"/>
          <a:stretch/>
        </p:blipFill>
        <p:spPr>
          <a:xfrm>
            <a:off x="0" y="0"/>
            <a:ext cx="9143998" cy="362809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62"/>
          <p:cNvSpPr/>
          <p:nvPr/>
        </p:nvSpPr>
        <p:spPr>
          <a:xfrm>
            <a:off x="0" y="3628090"/>
            <a:ext cx="9144000" cy="151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0" name="Google Shape;790;p62"/>
          <p:cNvSpPr txBox="1"/>
          <p:nvPr>
            <p:ph type="ctrTitle"/>
          </p:nvPr>
        </p:nvSpPr>
        <p:spPr>
          <a:xfrm>
            <a:off x="463278" y="3908791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1" name="Google Shape;791;p62"/>
          <p:cNvSpPr txBox="1"/>
          <p:nvPr>
            <p:ph idx="1" type="subTitle"/>
          </p:nvPr>
        </p:nvSpPr>
        <p:spPr>
          <a:xfrm>
            <a:off x="4096279" y="3908791"/>
            <a:ext cx="30162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>
  <p:cSld name="Section Header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63"/>
          <p:cNvPicPr preferRelativeResize="0"/>
          <p:nvPr/>
        </p:nvPicPr>
        <p:blipFill rotWithShape="1">
          <a:blip r:embed="rId2">
            <a:alphaModFix/>
          </a:blip>
          <a:srcRect b="0" l="5412" r="5421" t="0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63"/>
          <p:cNvSpPr/>
          <p:nvPr/>
        </p:nvSpPr>
        <p:spPr>
          <a:xfrm>
            <a:off x="0" y="191207"/>
            <a:ext cx="4185600" cy="2157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5" name="Google Shape;795;p63"/>
          <p:cNvSpPr txBox="1"/>
          <p:nvPr>
            <p:ph type="ctrTitle"/>
          </p:nvPr>
        </p:nvSpPr>
        <p:spPr>
          <a:xfrm>
            <a:off x="337154" y="377315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6" name="Google Shape;796;p63"/>
          <p:cNvSpPr txBox="1"/>
          <p:nvPr>
            <p:ph idx="1" type="subTitle"/>
          </p:nvPr>
        </p:nvSpPr>
        <p:spPr>
          <a:xfrm>
            <a:off x="337154" y="1289780"/>
            <a:ext cx="30162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64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9" name="Google Shape;799;p6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0" name="Google Shape;800;p64"/>
          <p:cNvPicPr preferRelativeResize="0"/>
          <p:nvPr/>
        </p:nvPicPr>
        <p:blipFill rotWithShape="1">
          <a:blip r:embed="rId2">
            <a:alphaModFix/>
          </a:blip>
          <a:srcRect b="0" l="15146" r="15152" t="0"/>
          <a:stretch/>
        </p:blipFill>
        <p:spPr>
          <a:xfrm>
            <a:off x="2845733" y="184792"/>
            <a:ext cx="6109266" cy="4396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1" name="Google Shape;801;p64"/>
          <p:cNvGrpSpPr/>
          <p:nvPr/>
        </p:nvGrpSpPr>
        <p:grpSpPr>
          <a:xfrm>
            <a:off x="2845799" y="80630"/>
            <a:ext cx="6197122" cy="4575559"/>
            <a:chOff x="3794272" y="378647"/>
            <a:chExt cx="4603419" cy="6100745"/>
          </a:xfrm>
        </p:grpSpPr>
        <p:sp>
          <p:nvSpPr>
            <p:cNvPr id="802" name="Google Shape;802;p64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3" name="Google Shape;803;p64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4" name="Google Shape;804;p64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5" name="Google Shape;805;p64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6" name="Google Shape;806;p64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7" name="Google Shape;807;p64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8" name="Google Shape;808;p64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09" name="Google Shape;809;p64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0" name="Google Shape;810;p64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1" name="Google Shape;811;p64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2" name="Google Shape;812;p64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3" name="Google Shape;813;p64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4" name="Google Shape;814;p64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5" name="Google Shape;815;p64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6" name="Google Shape;816;p64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7" name="Google Shape;817;p64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8" name="Google Shape;818;p64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19" name="Google Shape;819;p64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0" name="Google Shape;820;p64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1" name="Google Shape;821;p64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2" name="Google Shape;822;p64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3" name="Google Shape;823;p64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4" name="Google Shape;824;p64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5" name="Google Shape;825;p64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6" name="Google Shape;826;p64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7" name="Google Shape;827;p64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8" name="Google Shape;828;p64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29" name="Google Shape;829;p64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0" name="Google Shape;830;p64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31" name="Google Shape;831;p64"/>
          <p:cNvSpPr txBox="1"/>
          <p:nvPr>
            <p:ph idx="1" type="body"/>
          </p:nvPr>
        </p:nvSpPr>
        <p:spPr>
          <a:xfrm>
            <a:off x="3431486" y="555242"/>
            <a:ext cx="4937700" cy="36552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205725" lIns="205725" spcFirstLastPara="1" rIns="205725" wrap="square" tIns="205725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/>
            </a:lvl1pPr>
            <a:lvl2pPr indent="-3238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500"/>
              <a:buChar char="•"/>
              <a:defRPr sz="1500"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 sz="1400"/>
            </a:lvl3pPr>
            <a:lvl4pPr indent="-3048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 sz="1200"/>
            </a:lvl4pPr>
            <a:lvl5pPr indent="-3048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Char char="•"/>
              <a:defRPr sz="12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32" name="Google Shape;832;p64"/>
          <p:cNvSpPr txBox="1"/>
          <p:nvPr>
            <p:ph type="title"/>
          </p:nvPr>
        </p:nvSpPr>
        <p:spPr>
          <a:xfrm>
            <a:off x="330292" y="342900"/>
            <a:ext cx="23196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3" name="Google Shape;833;p64"/>
          <p:cNvSpPr txBox="1"/>
          <p:nvPr>
            <p:ph idx="2" type="body"/>
          </p:nvPr>
        </p:nvSpPr>
        <p:spPr>
          <a:xfrm>
            <a:off x="330292" y="1543050"/>
            <a:ext cx="23196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bg>
      <p:bgPr>
        <a:solidFill>
          <a:srgbClr val="0C0C0C"/>
        </a:solidFill>
      </p:bgPr>
    </p:bg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9000" y="184792"/>
            <a:ext cx="8765998" cy="4396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6" name="Google Shape;836;p65"/>
          <p:cNvGrpSpPr/>
          <p:nvPr/>
        </p:nvGrpSpPr>
        <p:grpSpPr>
          <a:xfrm>
            <a:off x="2845799" y="80630"/>
            <a:ext cx="6197122" cy="4575559"/>
            <a:chOff x="3794272" y="378647"/>
            <a:chExt cx="4603419" cy="6100745"/>
          </a:xfrm>
        </p:grpSpPr>
        <p:sp>
          <p:nvSpPr>
            <p:cNvPr id="837" name="Google Shape;837;p65"/>
            <p:cNvSpPr/>
            <p:nvPr/>
          </p:nvSpPr>
          <p:spPr>
            <a:xfrm>
              <a:off x="4078709" y="686261"/>
              <a:ext cx="4034700" cy="5485500"/>
            </a:xfrm>
            <a:prstGeom prst="roundRect">
              <a:avLst>
                <a:gd fmla="val 2715" name="adj"/>
              </a:avLst>
            </a:prstGeom>
            <a:noFill/>
            <a:ln cap="flat" cmpd="sng" w="12700">
              <a:solidFill>
                <a:srgbClr val="F1FCFD">
                  <a:alpha val="498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8" name="Google Shape;838;p65"/>
            <p:cNvSpPr/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39" name="Google Shape;839;p65"/>
            <p:cNvSpPr/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0" name="Google Shape;840;p65"/>
            <p:cNvSpPr/>
            <p:nvPr/>
          </p:nvSpPr>
          <p:spPr>
            <a:xfrm>
              <a:off x="5423643" y="37864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1" name="Google Shape;841;p65"/>
            <p:cNvSpPr/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2" name="Google Shape;842;p65"/>
            <p:cNvSpPr/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3" name="Google Shape;843;p65"/>
            <p:cNvSpPr/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4" name="Google Shape;844;p65"/>
            <p:cNvSpPr/>
            <p:nvPr/>
          </p:nvSpPr>
          <p:spPr>
            <a:xfrm rot="5400000">
              <a:off x="3794272" y="985641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58823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5" name="Google Shape;845;p65"/>
            <p:cNvSpPr/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6" name="Google Shape;846;p65"/>
            <p:cNvSpPr/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4705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7" name="Google Shape;847;p65"/>
            <p:cNvSpPr/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8" name="Google Shape;848;p65"/>
            <p:cNvSpPr/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49" name="Google Shape;849;p65"/>
            <p:cNvSpPr/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0" name="Google Shape;850;p65"/>
            <p:cNvSpPr/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1" name="Google Shape;851;p65"/>
            <p:cNvSpPr/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2" name="Google Shape;852;p65"/>
            <p:cNvSpPr/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3" name="Google Shape;853;p65"/>
            <p:cNvSpPr/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4" name="Google Shape;854;p65"/>
            <p:cNvSpPr/>
            <p:nvPr/>
          </p:nvSpPr>
          <p:spPr>
            <a:xfrm>
              <a:off x="5423643" y="5841592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5" name="Google Shape;855;p65"/>
            <p:cNvSpPr/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BFBFBF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6" name="Google Shape;856;p65"/>
            <p:cNvSpPr/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26666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7" name="Google Shape;857;p65"/>
            <p:cNvSpPr/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8" name="Google Shape;858;p65"/>
            <p:cNvSpPr/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7000">
                  <a:srgbClr val="1AB5D7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9" name="Google Shape;859;p65"/>
            <p:cNvSpPr/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0" name="Google Shape;860;p65"/>
            <p:cNvSpPr/>
            <p:nvPr/>
          </p:nvSpPr>
          <p:spPr>
            <a:xfrm rot="5400000">
              <a:off x="7759891" y="2199629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1AB5D7">
                    <a:alpha val="2588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1" name="Google Shape;861;p65"/>
            <p:cNvSpPr/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2" name="Google Shape;862;p65"/>
            <p:cNvSpPr/>
            <p:nvPr/>
          </p:nvSpPr>
          <p:spPr>
            <a:xfrm rot="5400000">
              <a:off x="7759891" y="3413617"/>
              <a:ext cx="637800" cy="6378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40000">
                  <a:srgbClr val="FFE181">
                    <a:alpha val="22352"/>
                  </a:srgbClr>
                </a:gs>
                <a:gs pos="79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3" name="Google Shape;863;p65"/>
            <p:cNvSpPr/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4" name="Google Shape;864;p65"/>
            <p:cNvSpPr/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65" name="Google Shape;865;p65"/>
            <p:cNvSpPr/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8000">
                  <a:schemeClr val="lt1"/>
                </a:gs>
                <a:gs pos="16000">
                  <a:srgbClr val="FFFEF3">
                    <a:alpha val="93725"/>
                  </a:srgbClr>
                </a:gs>
                <a:gs pos="27000">
                  <a:srgbClr val="1AB5D7">
                    <a:alpha val="58823"/>
                  </a:srgbClr>
                </a:gs>
                <a:gs pos="64000">
                  <a:srgbClr val="131418">
                    <a:alpha val="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66" name="Google Shape;866;p65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7" name="Google Shape;867;p65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8" name="Google Shape;868;p65"/>
          <p:cNvSpPr txBox="1"/>
          <p:nvPr>
            <p:ph idx="1" type="body"/>
          </p:nvPr>
        </p:nvSpPr>
        <p:spPr>
          <a:xfrm>
            <a:off x="405001" y="1543050"/>
            <a:ext cx="22716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869" name="Google Shape;869;p65"/>
          <p:cNvSpPr txBox="1"/>
          <p:nvPr>
            <p:ph type="title"/>
          </p:nvPr>
        </p:nvSpPr>
        <p:spPr>
          <a:xfrm>
            <a:off x="405002" y="342900"/>
            <a:ext cx="22716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ookman Old Style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0" name="Google Shape;870;p65"/>
          <p:cNvSpPr/>
          <p:nvPr>
            <p:ph idx="2" type="pic"/>
          </p:nvPr>
        </p:nvSpPr>
        <p:spPr>
          <a:xfrm>
            <a:off x="3476212" y="522620"/>
            <a:ext cx="4935900" cy="3655200"/>
          </a:xfrm>
          <a:prstGeom prst="rect">
            <a:avLst/>
          </a:prstGeom>
          <a:solidFill>
            <a:srgbClr val="D8D8D8"/>
          </a:solidFill>
          <a:ln cap="flat" cmpd="sng" w="317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6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3" name="Google Shape;873;p66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4" name="Google Shape;874;p66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5" name="Google Shape;875;p66"/>
          <p:cNvSpPr txBox="1"/>
          <p:nvPr>
            <p:ph idx="1" type="body"/>
          </p:nvPr>
        </p:nvSpPr>
        <p:spPr>
          <a:xfrm>
            <a:off x="270000" y="788276"/>
            <a:ext cx="8604900" cy="3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67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8" name="Google Shape;878;p67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9" name="Google Shape;879;p67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0" name="Google Shape;880;p67"/>
          <p:cNvSpPr txBox="1"/>
          <p:nvPr>
            <p:ph idx="1" type="body"/>
          </p:nvPr>
        </p:nvSpPr>
        <p:spPr>
          <a:xfrm>
            <a:off x="4689001" y="810001"/>
            <a:ext cx="41859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1" name="Google Shape;881;p67"/>
          <p:cNvSpPr txBox="1"/>
          <p:nvPr>
            <p:ph idx="2" type="body"/>
          </p:nvPr>
        </p:nvSpPr>
        <p:spPr>
          <a:xfrm>
            <a:off x="270001" y="1215001"/>
            <a:ext cx="4185000" cy="3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2" name="Google Shape;882;p67"/>
          <p:cNvSpPr txBox="1"/>
          <p:nvPr>
            <p:ph idx="3" type="body"/>
          </p:nvPr>
        </p:nvSpPr>
        <p:spPr>
          <a:xfrm>
            <a:off x="4689001" y="1215001"/>
            <a:ext cx="4185900" cy="32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3" name="Google Shape;883;p67"/>
          <p:cNvSpPr txBox="1"/>
          <p:nvPr>
            <p:ph idx="4" type="body"/>
          </p:nvPr>
        </p:nvSpPr>
        <p:spPr>
          <a:xfrm>
            <a:off x="269100" y="810001"/>
            <a:ext cx="4185900" cy="2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8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6" name="Google Shape;886;p68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7" name="Google Shape;887;p68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9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0" name="Google Shape;890;p69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3" name="Google Shape;893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1pPr>
            <a:lvl2pPr indent="-317500" lvl="1" marL="914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indent="-304800" lvl="2" marL="13716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3pPr>
            <a:lvl4pPr indent="-298450" lvl="3" marL="1828800" rtl="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indent="-285750" lvl="4" marL="2286000" rtl="0">
              <a:spcBef>
                <a:spcPts val="400"/>
              </a:spcBef>
              <a:spcAft>
                <a:spcPts val="0"/>
              </a:spcAft>
              <a:buSzPts val="9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894" name="Google Shape;894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6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67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30" Type="http://schemas.openxmlformats.org/officeDocument/2006/relationships/theme" Target="../theme/theme3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0" y="4590000"/>
            <a:ext cx="9144000" cy="55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8" name="Google Shape;58;p14"/>
          <p:cNvSpPr/>
          <p:nvPr/>
        </p:nvSpPr>
        <p:spPr>
          <a:xfrm rot="5400000">
            <a:off x="-2477250" y="2477250"/>
            <a:ext cx="51435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" name="Google Shape;59;p14"/>
          <p:cNvSpPr/>
          <p:nvPr/>
        </p:nvSpPr>
        <p:spPr>
          <a:xfrm rot="5400000">
            <a:off x="6477750" y="2477250"/>
            <a:ext cx="51435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" name="Google Shape;60;p14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  <a:defRPr b="0" i="0" sz="24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405000" y="945000"/>
            <a:ext cx="8289000" cy="3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6865673" y="4731413"/>
            <a:ext cx="173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Logo, company name&#10;&#10;Description automatically generated" id="65" name="Google Shape;65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21129" y="4607025"/>
            <a:ext cx="789050" cy="4430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2"/>
          <p:cNvSpPr/>
          <p:nvPr/>
        </p:nvSpPr>
        <p:spPr>
          <a:xfrm>
            <a:off x="0" y="0"/>
            <a:ext cx="91440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5" name="Google Shape;475;p42"/>
          <p:cNvSpPr/>
          <p:nvPr/>
        </p:nvSpPr>
        <p:spPr>
          <a:xfrm>
            <a:off x="0" y="4590000"/>
            <a:ext cx="9144000" cy="55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6" name="Google Shape;476;p42"/>
          <p:cNvSpPr/>
          <p:nvPr/>
        </p:nvSpPr>
        <p:spPr>
          <a:xfrm rot="5400000">
            <a:off x="-2477250" y="2477250"/>
            <a:ext cx="51435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7" name="Google Shape;477;p42"/>
          <p:cNvSpPr/>
          <p:nvPr/>
        </p:nvSpPr>
        <p:spPr>
          <a:xfrm rot="5400000">
            <a:off x="6477750" y="2477250"/>
            <a:ext cx="5143500" cy="18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8" name="Google Shape;478;p42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  <a:defRPr b="0" i="0" sz="2400" u="none" cap="none" strike="noStrike">
                <a:solidFill>
                  <a:srgbClr val="3F3F3F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479" name="Google Shape;479;p42"/>
          <p:cNvSpPr txBox="1"/>
          <p:nvPr>
            <p:ph idx="1" type="body"/>
          </p:nvPr>
        </p:nvSpPr>
        <p:spPr>
          <a:xfrm>
            <a:off x="405000" y="945000"/>
            <a:ext cx="8289000" cy="34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2857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Char char="•"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480" name="Google Shape;480;p42"/>
          <p:cNvSpPr txBox="1"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481" name="Google Shape;481;p42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900" u="none" cap="none" strike="noStrik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42"/>
          <p:cNvSpPr txBox="1"/>
          <p:nvPr/>
        </p:nvSpPr>
        <p:spPr>
          <a:xfrm>
            <a:off x="6865673" y="4731413"/>
            <a:ext cx="1735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descr="Logo, company name&#10;&#10;Description automatically generated" id="483" name="Google Shape;483;p4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821129" y="4607025"/>
            <a:ext cx="789050" cy="44305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3.png"/><Relationship Id="rId5" Type="http://schemas.openxmlformats.org/officeDocument/2006/relationships/image" Target="../media/image15.jpg"/><Relationship Id="rId6" Type="http://schemas.openxmlformats.org/officeDocument/2006/relationships/image" Target="../media/image36.jpg"/><Relationship Id="rId7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bit.ly/3LZbO4e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signupgenius.com/go/20F0845A5AF2AABFF2-its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41.jpg"/><Relationship Id="rId5" Type="http://schemas.openxmlformats.org/officeDocument/2006/relationships/image" Target="../media/image33.jpg"/><Relationship Id="rId6" Type="http://schemas.openxmlformats.org/officeDocument/2006/relationships/image" Target="../media/image30.jpg"/><Relationship Id="rId7" Type="http://schemas.openxmlformats.org/officeDocument/2006/relationships/image" Target="../media/image32.jpg"/><Relationship Id="rId8" Type="http://schemas.openxmlformats.org/officeDocument/2006/relationships/image" Target="../media/image2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jpg"/><Relationship Id="rId4" Type="http://schemas.openxmlformats.org/officeDocument/2006/relationships/image" Target="../media/image3.png"/><Relationship Id="rId5" Type="http://schemas.openxmlformats.org/officeDocument/2006/relationships/image" Target="../media/image15.jpg"/><Relationship Id="rId6" Type="http://schemas.openxmlformats.org/officeDocument/2006/relationships/image" Target="../media/image17.jpg"/><Relationship Id="rId7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9" Type="http://schemas.openxmlformats.org/officeDocument/2006/relationships/image" Target="../media/image42.jpg"/><Relationship Id="rId5" Type="http://schemas.openxmlformats.org/officeDocument/2006/relationships/image" Target="../media/image11.jpg"/><Relationship Id="rId6" Type="http://schemas.openxmlformats.org/officeDocument/2006/relationships/image" Target="../media/image22.jpg"/><Relationship Id="rId7" Type="http://schemas.openxmlformats.org/officeDocument/2006/relationships/image" Target="../media/image33.jpg"/><Relationship Id="rId8" Type="http://schemas.openxmlformats.org/officeDocument/2006/relationships/image" Target="../media/image39.jpg"/><Relationship Id="rId11" Type="http://schemas.openxmlformats.org/officeDocument/2006/relationships/image" Target="../media/image34.jpg"/><Relationship Id="rId10" Type="http://schemas.openxmlformats.org/officeDocument/2006/relationships/image" Target="../media/image40.jpg"/><Relationship Id="rId12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tVzm38t-SG0" TargetMode="External"/><Relationship Id="rId4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71"/>
          <p:cNvSpPr txBox="1"/>
          <p:nvPr>
            <p:ph type="ctrTitle"/>
          </p:nvPr>
        </p:nvSpPr>
        <p:spPr>
          <a:xfrm>
            <a:off x="385928" y="3573291"/>
            <a:ext cx="33003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</a:pPr>
            <a:r>
              <a:rPr b="1" lang="en" sz="2900"/>
              <a:t>WELCOME</a:t>
            </a:r>
            <a:endParaRPr b="1" sz="29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</a:pPr>
            <a:r>
              <a:t/>
            </a:r>
            <a:endParaRPr sz="2100"/>
          </a:p>
        </p:txBody>
      </p:sp>
      <p:sp>
        <p:nvSpPr>
          <p:cNvPr id="901" name="Google Shape;901;p71"/>
          <p:cNvSpPr txBox="1"/>
          <p:nvPr>
            <p:ph idx="1" type="subTitle"/>
          </p:nvPr>
        </p:nvSpPr>
        <p:spPr>
          <a:xfrm>
            <a:off x="3290374" y="3984850"/>
            <a:ext cx="27576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b="1" lang="en" sz="2600"/>
              <a:t>Volunteerism @ HAIS Meeting</a:t>
            </a:r>
            <a:endParaRPr b="1" sz="2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t/>
            </a:r>
            <a:endParaRPr sz="1100"/>
          </a:p>
        </p:txBody>
      </p:sp>
      <p:pic>
        <p:nvPicPr>
          <p:cNvPr descr="Child hands on a globe" id="902" name="Google Shape;902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48564"/>
          <a:stretch/>
        </p:blipFill>
        <p:spPr>
          <a:xfrm>
            <a:off x="0" y="0"/>
            <a:ext cx="9144000" cy="31347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grpSp>
        <p:nvGrpSpPr>
          <p:cNvPr id="903" name="Google Shape;903;p71"/>
          <p:cNvGrpSpPr/>
          <p:nvPr/>
        </p:nvGrpSpPr>
        <p:grpSpPr>
          <a:xfrm rot="-304233">
            <a:off x="3909791" y="844278"/>
            <a:ext cx="2605619" cy="3253007"/>
            <a:chOff x="4636201" y="-1745975"/>
            <a:chExt cx="3474159" cy="4337342"/>
          </a:xfrm>
        </p:grpSpPr>
        <p:sp>
          <p:nvSpPr>
            <p:cNvPr id="904" name="Google Shape;904;p71"/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905" name="Google Shape;905;p71"/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906" name="Google Shape;906;p71"/>
          <p:cNvGrpSpPr/>
          <p:nvPr/>
        </p:nvGrpSpPr>
        <p:grpSpPr>
          <a:xfrm>
            <a:off x="6220513" y="300883"/>
            <a:ext cx="2135557" cy="2666154"/>
            <a:chOff x="12781483" y="-1318991"/>
            <a:chExt cx="3132150" cy="3910359"/>
          </a:xfrm>
        </p:grpSpPr>
        <p:sp>
          <p:nvSpPr>
            <p:cNvPr id="907" name="Google Shape;907;p71"/>
            <p:cNvSpPr/>
            <p:nvPr/>
          </p:nvSpPr>
          <p:spPr>
            <a:xfrm rot="5400000">
              <a:off x="12941421" y="-380844"/>
              <a:ext cx="2903066" cy="3041357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908" name="Google Shape;908;p71"/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909" name="Google Shape;909;p71"/>
          <p:cNvGrpSpPr/>
          <p:nvPr/>
        </p:nvGrpSpPr>
        <p:grpSpPr>
          <a:xfrm rot="182524">
            <a:off x="6469281" y="2257607"/>
            <a:ext cx="2024674" cy="2563878"/>
            <a:chOff x="8372395" y="-1103086"/>
            <a:chExt cx="2969521" cy="3760355"/>
          </a:xfrm>
        </p:grpSpPr>
        <p:sp>
          <p:nvSpPr>
            <p:cNvPr id="910" name="Google Shape;910;p71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911" name="Google Shape;911;p71"/>
            <p:cNvSpPr/>
            <p:nvPr/>
          </p:nvSpPr>
          <p:spPr>
            <a:xfrm>
              <a:off x="8599138" y="-1103086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912" name="Google Shape;912;p71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7054" l="8108" r="7920" t="6448"/>
          <a:stretch/>
        </p:blipFill>
        <p:spPr>
          <a:xfrm>
            <a:off x="6327353" y="554470"/>
            <a:ext cx="1753095" cy="175502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cxnSp>
        <p:nvCxnSpPr>
          <p:cNvPr id="913" name="Google Shape;913;p71"/>
          <p:cNvCxnSpPr/>
          <p:nvPr/>
        </p:nvCxnSpPr>
        <p:spPr>
          <a:xfrm>
            <a:off x="3055318" y="3984991"/>
            <a:ext cx="0" cy="672118"/>
          </a:xfrm>
          <a:prstGeom prst="straightConnector1">
            <a:avLst/>
          </a:prstGeom>
          <a:noFill/>
          <a:ln cap="rnd" cmpd="sng" w="381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4" name="Google Shape;914;p71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11527" l="0" r="0" t="11519"/>
          <a:stretch/>
        </p:blipFill>
        <p:spPr>
          <a:xfrm rot="182520">
            <a:off x="6781469" y="2418509"/>
            <a:ext cx="1588954" cy="163037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pic>
        <p:nvPicPr>
          <p:cNvPr id="915" name="Google Shape;915;p71"/>
          <p:cNvPicPr preferRelativeResize="0"/>
          <p:nvPr>
            <p:ph idx="3" type="pic"/>
          </p:nvPr>
        </p:nvPicPr>
        <p:blipFill rotWithShape="1">
          <a:blip r:embed="rId7">
            <a:alphaModFix/>
          </a:blip>
          <a:srcRect b="0" l="2500" r="2499" t="0"/>
          <a:stretch/>
        </p:blipFill>
        <p:spPr>
          <a:xfrm rot="-304233">
            <a:off x="4077076" y="1074127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sp>
        <p:nvSpPr>
          <p:cNvPr id="916" name="Google Shape;916;p71"/>
          <p:cNvSpPr txBox="1"/>
          <p:nvPr/>
        </p:nvSpPr>
        <p:spPr>
          <a:xfrm rot="228480">
            <a:off x="6823840" y="4067076"/>
            <a:ext cx="1504221" cy="5772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Magnet Coordinator</a:t>
            </a:r>
            <a:endParaRPr sz="11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Ms. Erica Alderete</a:t>
            </a:r>
            <a:endParaRPr sz="11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0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11th Grade Capstone</a:t>
            </a:r>
            <a:endParaRPr/>
          </a:p>
        </p:txBody>
      </p:sp>
      <p:sp>
        <p:nvSpPr>
          <p:cNvPr id="1010" name="Google Shape;1010;p80"/>
          <p:cNvSpPr txBox="1"/>
          <p:nvPr>
            <p:ph idx="1" type="body"/>
          </p:nvPr>
        </p:nvSpPr>
        <p:spPr>
          <a:xfrm>
            <a:off x="4689001" y="810001"/>
            <a:ext cx="4185900" cy="27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Speak Up, Speak Out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80"/>
          <p:cNvSpPr txBox="1"/>
          <p:nvPr>
            <p:ph idx="2" type="body"/>
          </p:nvPr>
        </p:nvSpPr>
        <p:spPr>
          <a:xfrm>
            <a:off x="270001" y="1215001"/>
            <a:ext cx="4185000" cy="326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The Service Learning Capstone (SLC) is an exciting and challenging part of the Junior experience here at HAIS!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Students and a small group of peers will successfully complete a project that actively addresses an issue of social injustice in our community by investigating the depth and breadth of the issue, interviewing non-profits in the area, reaching out to City of Houston and Harris County officials who work to change the status quo, and completing a service project that responds directly to a challenge identified in your thorough research. 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* Hours dedicated to the SLC can be used towards the 200 hour graduation requirement.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1012" name="Google Shape;1012;p80"/>
          <p:cNvSpPr txBox="1"/>
          <p:nvPr>
            <p:ph idx="3" type="body"/>
          </p:nvPr>
        </p:nvSpPr>
        <p:spPr>
          <a:xfrm>
            <a:off x="4689000" y="1215000"/>
            <a:ext cx="4185900" cy="163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The Annette Strauss Institute for Civic Life  at University of Texas - Austin, Speak Up, Speak Out program is a civic education program </a:t>
            </a:r>
            <a:r>
              <a:rPr lang="en" sz="1200"/>
              <a:t>designed</a:t>
            </a:r>
            <a:r>
              <a:rPr lang="en" sz="1200"/>
              <a:t> to teach students about their communities and equip them with the tools to make a difference. 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Standout capstone teams are selected to submit videos fir the chance to represent HAIS at the Speak Up, Speak Out state civics fair in Austin, Texas. 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013" name="Google Shape;1013;p80"/>
          <p:cNvSpPr txBox="1"/>
          <p:nvPr>
            <p:ph idx="4" type="body"/>
          </p:nvPr>
        </p:nvSpPr>
        <p:spPr>
          <a:xfrm>
            <a:off x="269100" y="810001"/>
            <a:ext cx="4185900" cy="27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Service Learning Capstone (SLC)*</a:t>
            </a:r>
            <a:endParaRPr/>
          </a:p>
        </p:txBody>
      </p:sp>
      <p:pic>
        <p:nvPicPr>
          <p:cNvPr id="1014" name="Google Shape;1014;p80"/>
          <p:cNvPicPr preferRelativeResize="0"/>
          <p:nvPr/>
        </p:nvPicPr>
        <p:blipFill rotWithShape="1">
          <a:blip r:embed="rId3">
            <a:alphaModFix/>
          </a:blip>
          <a:srcRect b="46938" l="0" r="0" t="-14215"/>
          <a:stretch/>
        </p:blipFill>
        <p:spPr>
          <a:xfrm>
            <a:off x="4752613" y="2658276"/>
            <a:ext cx="1970373" cy="1767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80"/>
          <p:cNvSpPr txBox="1"/>
          <p:nvPr/>
        </p:nvSpPr>
        <p:spPr>
          <a:xfrm>
            <a:off x="6795725" y="3038600"/>
            <a:ext cx="2175600" cy="13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2nd Place Winners at the 2023 State Civics Fair: Women and Elderly Homeless</a:t>
            </a:r>
            <a:endParaRPr b="1" sz="120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Hillary Jasso &amp; Valerie Salmeron</a:t>
            </a:r>
            <a:endParaRPr sz="120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Coach: Ms. Shepard</a:t>
            </a:r>
            <a:endParaRPr sz="120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81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HAIS Parent &amp; Teacher Organization (PTO)</a:t>
            </a:r>
            <a:endParaRPr/>
          </a:p>
        </p:txBody>
      </p:sp>
      <p:sp>
        <p:nvSpPr>
          <p:cNvPr id="1021" name="Google Shape;1021;p81"/>
          <p:cNvSpPr txBox="1"/>
          <p:nvPr>
            <p:ph idx="1" type="body"/>
          </p:nvPr>
        </p:nvSpPr>
        <p:spPr>
          <a:xfrm>
            <a:off x="2700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 HAIS PTO oversees various initiatives to support students, faculty, and staff at HAIS including: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Annual Halloween Dance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Teacher Appreciation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Sponsorship of Field Trips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Phoenix Festival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Join the HAIS PTO today!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Twitter:@HaisPto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Instagram: @haispto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Website: haispto.org </a:t>
            </a:r>
            <a:endParaRPr/>
          </a:p>
        </p:txBody>
      </p:sp>
      <p:sp>
        <p:nvSpPr>
          <p:cNvPr id="1022" name="Google Shape;1022;p81"/>
          <p:cNvSpPr txBox="1"/>
          <p:nvPr>
            <p:ph idx="2" type="body"/>
          </p:nvPr>
        </p:nvSpPr>
        <p:spPr>
          <a:xfrm>
            <a:off x="46899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Upcoming Events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3" name="Google Shape;1023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900" y="1203275"/>
            <a:ext cx="4185000" cy="2190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82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HISD Volunteers in Public Schools (VIPS)</a:t>
            </a:r>
            <a:endParaRPr/>
          </a:p>
        </p:txBody>
      </p:sp>
      <p:sp>
        <p:nvSpPr>
          <p:cNvPr id="1029" name="Google Shape;1029;p82"/>
          <p:cNvSpPr txBox="1"/>
          <p:nvPr>
            <p:ph idx="1" type="body"/>
          </p:nvPr>
        </p:nvSpPr>
        <p:spPr>
          <a:xfrm>
            <a:off x="2700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983ED"/>
                </a:solidFill>
              </a:rPr>
              <a:t>We welcome parents and guardians here at HAIS!</a:t>
            </a:r>
            <a:endParaRPr>
              <a:solidFill>
                <a:srgbClr val="A983ED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/>
              <a:t>Volunteers support the district’s main goal to positively impact student achievement. By serving as a mentor, tutor, chaperone, and role model you are supporting HISD students, parents, and the future generations of the Houston community.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82"/>
          <p:cNvSpPr txBox="1"/>
          <p:nvPr>
            <p:ph idx="2" type="body"/>
          </p:nvPr>
        </p:nvSpPr>
        <p:spPr>
          <a:xfrm>
            <a:off x="46899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Volunteer Onboarding consists of: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Online Registration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Complete the volunteer orientation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Undergo a background check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Sign up for campus volunteer assignments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Track your volunteer hours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To learn more and register for VIPs, please visit: </a:t>
            </a:r>
            <a:r>
              <a:rPr lang="en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https://bit.ly/3LZbO4e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83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Opportunities</a:t>
            </a:r>
            <a:endParaRPr/>
          </a:p>
        </p:txBody>
      </p:sp>
      <p:sp>
        <p:nvSpPr>
          <p:cNvPr id="1036" name="Google Shape;1036;p83"/>
          <p:cNvSpPr txBox="1"/>
          <p:nvPr>
            <p:ph idx="1" type="body"/>
          </p:nvPr>
        </p:nvSpPr>
        <p:spPr>
          <a:xfrm>
            <a:off x="2700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April 4</a:t>
            </a:r>
            <a:r>
              <a:rPr lang="en"/>
              <a:t>: HAIS PTO Meeting (join in-person or virtual)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April 15</a:t>
            </a:r>
            <a:r>
              <a:rPr lang="en"/>
              <a:t>: HAIS Earth Day Community Clean Up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Student volunteers register using Innerview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Parent/Guardians and Community members </a:t>
            </a:r>
            <a:r>
              <a:rPr lang="en">
                <a:highlight>
                  <a:srgbClr val="FFE181"/>
                </a:highlight>
              </a:rPr>
              <a:t>register here: </a:t>
            </a:r>
            <a:endParaRPr>
              <a:highlight>
                <a:srgbClr val="FFE181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May 1</a:t>
            </a:r>
            <a:r>
              <a:rPr lang="en"/>
              <a:t>: </a:t>
            </a:r>
            <a:r>
              <a:rPr lang="en"/>
              <a:t>Class of 2023 Signing Day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May 6</a:t>
            </a:r>
            <a:r>
              <a:rPr lang="en"/>
              <a:t>: Incoming Student Signing Day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Sign up to donate a Fri-Yay Treat.</a:t>
            </a:r>
            <a:endParaRPr/>
          </a:p>
        </p:txBody>
      </p:sp>
      <p:sp>
        <p:nvSpPr>
          <p:cNvPr id="1037" name="Google Shape;1037;p83"/>
          <p:cNvSpPr txBox="1"/>
          <p:nvPr>
            <p:ph idx="2" type="body"/>
          </p:nvPr>
        </p:nvSpPr>
        <p:spPr>
          <a:xfrm>
            <a:off x="4689900" y="810000"/>
            <a:ext cx="41850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Ways to Stay in the Know</a:t>
            </a:r>
            <a:endParaRPr b="1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Instagram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Twitter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Facebook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Campus Website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Weekly HAIS Newsletter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lorful ink in water" id="1043" name="Google Shape;1043;p8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19" l="0" r="0" t="12420"/>
          <a:stretch/>
        </p:blipFill>
        <p:spPr>
          <a:xfrm>
            <a:off x="189001" y="202266"/>
            <a:ext cx="8765998" cy="439190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044" name="Google Shape;1044;p8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-639" l="19807" r="8941" t="640"/>
          <a:stretch/>
        </p:blipFill>
        <p:spPr>
          <a:xfrm rot="-304233">
            <a:off x="603885" y="1037406"/>
            <a:ext cx="2052001" cy="2159998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pic>
        <p:nvPicPr>
          <p:cNvPr id="1045" name="Google Shape;1045;p8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14864" r="14864" t="12833"/>
          <a:stretch/>
        </p:blipFill>
        <p:spPr>
          <a:xfrm>
            <a:off x="2936255" y="950938"/>
            <a:ext cx="1682635" cy="1543146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pic>
        <p:nvPicPr>
          <p:cNvPr id="1046" name="Google Shape;1046;p84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-1668" l="451" r="2477" t="1163"/>
          <a:stretch/>
        </p:blipFill>
        <p:spPr>
          <a:xfrm rot="182524">
            <a:off x="2891381" y="2630960"/>
            <a:ext cx="2402186" cy="1681051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pic>
        <p:nvPicPr>
          <p:cNvPr id="1047" name="Google Shape;1047;p84"/>
          <p:cNvPicPr preferRelativeResize="0"/>
          <p:nvPr>
            <p:ph idx="6" type="pic"/>
          </p:nvPr>
        </p:nvPicPr>
        <p:blipFill rotWithShape="1">
          <a:blip r:embed="rId7">
            <a:alphaModFix/>
          </a:blip>
          <a:srcRect b="-350" l="0" r="0" t="6314"/>
          <a:stretch/>
        </p:blipFill>
        <p:spPr>
          <a:xfrm>
            <a:off x="5116996" y="647179"/>
            <a:ext cx="2052000" cy="2891539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pic>
        <p:nvPicPr>
          <p:cNvPr id="1048" name="Google Shape;1048;p84"/>
          <p:cNvPicPr preferRelativeResize="0"/>
          <p:nvPr>
            <p:ph idx="7" type="pic"/>
          </p:nvPr>
        </p:nvPicPr>
        <p:blipFill rotWithShape="1">
          <a:blip r:embed="rId8">
            <a:alphaModFix/>
          </a:blip>
          <a:srcRect b="0" l="2506" r="2505" t="0"/>
          <a:stretch/>
        </p:blipFill>
        <p:spPr>
          <a:xfrm rot="-228017">
            <a:off x="7366660" y="2401153"/>
            <a:ext cx="1444504" cy="152053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sp>
        <p:nvSpPr>
          <p:cNvPr id="1049" name="Google Shape;1049;p84"/>
          <p:cNvSpPr txBox="1"/>
          <p:nvPr>
            <p:ph idx="1" type="body"/>
          </p:nvPr>
        </p:nvSpPr>
        <p:spPr>
          <a:xfrm rot="-300000">
            <a:off x="722761" y="3282633"/>
            <a:ext cx="2052000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r>
              <a:rPr lang="en" sz="1400"/>
              <a:t>Houston Marathon</a:t>
            </a:r>
            <a:endParaRPr sz="1100"/>
          </a:p>
        </p:txBody>
      </p:sp>
      <p:sp>
        <p:nvSpPr>
          <p:cNvPr id="1050" name="Google Shape;1050;p84"/>
          <p:cNvSpPr txBox="1"/>
          <p:nvPr>
            <p:ph idx="8" type="body"/>
          </p:nvPr>
        </p:nvSpPr>
        <p:spPr>
          <a:xfrm rot="180000">
            <a:off x="3287768" y="4297215"/>
            <a:ext cx="1559985" cy="185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r>
              <a:rPr lang="en" sz="1400"/>
              <a:t>Camp Counselors</a:t>
            </a:r>
            <a:endParaRPr sz="1100"/>
          </a:p>
        </p:txBody>
      </p:sp>
      <p:sp>
        <p:nvSpPr>
          <p:cNvPr id="1051" name="Google Shape;1051;p84"/>
          <p:cNvSpPr txBox="1"/>
          <p:nvPr>
            <p:ph idx="9" type="body"/>
          </p:nvPr>
        </p:nvSpPr>
        <p:spPr>
          <a:xfrm>
            <a:off x="5116996" y="3599631"/>
            <a:ext cx="2052000" cy="371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r>
              <a:rPr lang="en" sz="1400"/>
              <a:t>Interact Club</a:t>
            </a:r>
            <a:endParaRPr sz="1100"/>
          </a:p>
        </p:txBody>
      </p:sp>
      <p:sp>
        <p:nvSpPr>
          <p:cNvPr id="1052" name="Google Shape;1052;p84"/>
          <p:cNvSpPr txBox="1"/>
          <p:nvPr>
            <p:ph idx="13" type="body"/>
          </p:nvPr>
        </p:nvSpPr>
        <p:spPr>
          <a:xfrm rot="-240000">
            <a:off x="7427176" y="3963763"/>
            <a:ext cx="1434434" cy="185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</a:pPr>
            <a:r>
              <a:rPr lang="en" sz="1400"/>
              <a:t>Discover U</a:t>
            </a:r>
            <a:endParaRPr sz="1100"/>
          </a:p>
        </p:txBody>
      </p:sp>
      <p:sp>
        <p:nvSpPr>
          <p:cNvPr id="1053" name="Google Shape;1053;p84"/>
          <p:cNvSpPr txBox="1"/>
          <p:nvPr>
            <p:ph idx="12" type="sldNum"/>
          </p:nvPr>
        </p:nvSpPr>
        <p:spPr>
          <a:xfrm>
            <a:off x="8685000" y="4733334"/>
            <a:ext cx="270000" cy="270000"/>
          </a:xfrm>
          <a:prstGeom prst="rect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/>
              <a:t>‹#›</a:t>
            </a:fld>
            <a:endParaRPr sz="1100"/>
          </a:p>
        </p:txBody>
      </p:sp>
      <p:sp>
        <p:nvSpPr>
          <p:cNvPr id="1054" name="Google Shape;1054;p84"/>
          <p:cNvSpPr txBox="1"/>
          <p:nvPr>
            <p:ph type="title"/>
          </p:nvPr>
        </p:nvSpPr>
        <p:spPr>
          <a:xfrm>
            <a:off x="405000" y="405000"/>
            <a:ext cx="8289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Bookman Old Style"/>
              <a:buNone/>
            </a:pPr>
            <a:r>
              <a:rPr b="1" lang="en" sz="2100"/>
              <a:t>Together we foster World Class Citizens</a:t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85"/>
          <p:cNvSpPr txBox="1"/>
          <p:nvPr>
            <p:ph type="ctrTitle"/>
          </p:nvPr>
        </p:nvSpPr>
        <p:spPr>
          <a:xfrm>
            <a:off x="463640" y="3320578"/>
            <a:ext cx="32787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Bookman Old Style"/>
              <a:buNone/>
            </a:pPr>
            <a:r>
              <a:rPr lang="en" sz="2200"/>
              <a:t>Questions?</a:t>
            </a:r>
            <a:endParaRPr sz="2200"/>
          </a:p>
        </p:txBody>
      </p:sp>
      <p:sp>
        <p:nvSpPr>
          <p:cNvPr id="1061" name="Google Shape;1061;p85"/>
          <p:cNvSpPr txBox="1"/>
          <p:nvPr>
            <p:ph idx="1" type="subTitle"/>
          </p:nvPr>
        </p:nvSpPr>
        <p:spPr>
          <a:xfrm>
            <a:off x="3290377" y="3984855"/>
            <a:ext cx="2664800" cy="8400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" sz="1100"/>
              <a:t>Ms. Erica Alderete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" sz="1100"/>
              <a:t>Magnet Coordinator</a:t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" sz="1100"/>
              <a:t>ealderet@houstonisd.org</a:t>
            </a:r>
            <a:endParaRPr sz="1100"/>
          </a:p>
        </p:txBody>
      </p:sp>
      <p:pic>
        <p:nvPicPr>
          <p:cNvPr descr="Child hands on a globe" id="1062" name="Google Shape;1062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48564"/>
          <a:stretch/>
        </p:blipFill>
        <p:spPr>
          <a:xfrm>
            <a:off x="0" y="0"/>
            <a:ext cx="9144000" cy="313474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grpSp>
        <p:nvGrpSpPr>
          <p:cNvPr id="1063" name="Google Shape;1063;p85"/>
          <p:cNvGrpSpPr/>
          <p:nvPr/>
        </p:nvGrpSpPr>
        <p:grpSpPr>
          <a:xfrm rot="-304233">
            <a:off x="3909791" y="844278"/>
            <a:ext cx="2605619" cy="3253007"/>
            <a:chOff x="4636201" y="-1745975"/>
            <a:chExt cx="3474159" cy="4337342"/>
          </a:xfrm>
        </p:grpSpPr>
        <p:sp>
          <p:nvSpPr>
            <p:cNvPr id="1064" name="Google Shape;1064;p85"/>
            <p:cNvSpPr/>
            <p:nvPr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065" name="Google Shape;1065;p85"/>
            <p:cNvSpPr/>
            <p:nvPr/>
          </p:nvSpPr>
          <p:spPr>
            <a:xfrm>
              <a:off x="4636201" y="-1745975"/>
              <a:ext cx="3220061" cy="3910358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066" name="Google Shape;1066;p85"/>
          <p:cNvGrpSpPr/>
          <p:nvPr/>
        </p:nvGrpSpPr>
        <p:grpSpPr>
          <a:xfrm>
            <a:off x="6220513" y="300883"/>
            <a:ext cx="2135557" cy="2666154"/>
            <a:chOff x="12781483" y="-1318991"/>
            <a:chExt cx="3132150" cy="3910359"/>
          </a:xfrm>
        </p:grpSpPr>
        <p:sp>
          <p:nvSpPr>
            <p:cNvPr id="1067" name="Google Shape;1067;p85"/>
            <p:cNvSpPr/>
            <p:nvPr/>
          </p:nvSpPr>
          <p:spPr>
            <a:xfrm rot="5400000">
              <a:off x="12941421" y="-380844"/>
              <a:ext cx="2903066" cy="3041357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068" name="Google Shape;1068;p85"/>
            <p:cNvSpPr/>
            <p:nvPr/>
          </p:nvSpPr>
          <p:spPr>
            <a:xfrm>
              <a:off x="12781483" y="-1318991"/>
              <a:ext cx="2903066" cy="3525408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069" name="Google Shape;1069;p85"/>
          <p:cNvGrpSpPr/>
          <p:nvPr/>
        </p:nvGrpSpPr>
        <p:grpSpPr>
          <a:xfrm rot="182524">
            <a:off x="6469281" y="2257607"/>
            <a:ext cx="2024674" cy="2563878"/>
            <a:chOff x="8372395" y="-1103086"/>
            <a:chExt cx="2969521" cy="3760355"/>
          </a:xfrm>
        </p:grpSpPr>
        <p:sp>
          <p:nvSpPr>
            <p:cNvPr id="1070" name="Google Shape;1070;p85"/>
            <p:cNvSpPr/>
            <p:nvPr/>
          </p:nvSpPr>
          <p:spPr>
            <a:xfrm flipH="1" rot="-5400000">
              <a:off x="8437722" y="-150836"/>
              <a:ext cx="2742777" cy="2873432"/>
            </a:xfrm>
            <a:prstGeom prst="parallelogram">
              <a:avLst>
                <a:gd fmla="val 12608" name="adj"/>
              </a:avLst>
            </a:prstGeom>
            <a:gradFill>
              <a:gsLst>
                <a:gs pos="0">
                  <a:srgbClr val="000000">
                    <a:alpha val="0"/>
                  </a:srgbClr>
                </a:gs>
                <a:gs pos="11000">
                  <a:srgbClr val="000000">
                    <a:alpha val="0"/>
                  </a:srgbClr>
                </a:gs>
                <a:gs pos="100000">
                  <a:schemeClr val="dk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descr="Photo frame" id="1071" name="Google Shape;1071;p85"/>
            <p:cNvSpPr/>
            <p:nvPr/>
          </p:nvSpPr>
          <p:spPr>
            <a:xfrm>
              <a:off x="8599138" y="-1103086"/>
              <a:ext cx="2742777" cy="3330757"/>
            </a:xfrm>
            <a:prstGeom prst="roundRect">
              <a:avLst>
                <a:gd fmla="val 454" name="adj"/>
              </a:avLst>
            </a:prstGeom>
            <a:blipFill rotWithShape="1">
              <a:blip r:embed="rId4">
                <a:alphaModFix/>
              </a:blip>
              <a:tile algn="tl" flip="xy" tx="0" sx="20000" ty="0" sy="20000"/>
            </a:blip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pic>
        <p:nvPicPr>
          <p:cNvPr id="1072" name="Google Shape;1072;p85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7054" l="8108" r="7920" t="6448"/>
          <a:stretch/>
        </p:blipFill>
        <p:spPr>
          <a:xfrm>
            <a:off x="6327353" y="554470"/>
            <a:ext cx="1753095" cy="1755025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cxnSp>
        <p:nvCxnSpPr>
          <p:cNvPr id="1073" name="Google Shape;1073;p85"/>
          <p:cNvCxnSpPr/>
          <p:nvPr/>
        </p:nvCxnSpPr>
        <p:spPr>
          <a:xfrm>
            <a:off x="3055318" y="3984991"/>
            <a:ext cx="0" cy="1026625"/>
          </a:xfrm>
          <a:prstGeom prst="straightConnector1">
            <a:avLst/>
          </a:prstGeom>
          <a:noFill/>
          <a:ln cap="rnd" cmpd="sng" w="381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4" name="Google Shape;1074;p85"/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2500" r="2499" t="0"/>
          <a:stretch/>
        </p:blipFill>
        <p:spPr>
          <a:xfrm rot="-304233">
            <a:off x="4077076" y="1074127"/>
            <a:ext cx="2052000" cy="2160000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  <p:sp>
        <p:nvSpPr>
          <p:cNvPr id="1075" name="Google Shape;1075;p85"/>
          <p:cNvSpPr txBox="1"/>
          <p:nvPr/>
        </p:nvSpPr>
        <p:spPr>
          <a:xfrm rot="228341">
            <a:off x="6825706" y="4121203"/>
            <a:ext cx="1460977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#RisingPhoenix</a:t>
            </a:r>
            <a:endParaRPr sz="1100"/>
          </a:p>
        </p:txBody>
      </p:sp>
      <p:sp>
        <p:nvSpPr>
          <p:cNvPr id="1076" name="Google Shape;1076;p85"/>
          <p:cNvSpPr txBox="1"/>
          <p:nvPr/>
        </p:nvSpPr>
        <p:spPr>
          <a:xfrm>
            <a:off x="463651" y="4193325"/>
            <a:ext cx="20679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983ED"/>
              </a:buClr>
              <a:buSzPts val="1500"/>
              <a:buFont typeface="Corbel"/>
              <a:buNone/>
            </a:pPr>
            <a:r>
              <a:rPr b="1" lang="en" sz="1600">
                <a:solidFill>
                  <a:srgbClr val="A983ED"/>
                </a:solidFill>
                <a:latin typeface="Corbel"/>
                <a:ea typeface="Corbel"/>
                <a:cs typeface="Corbel"/>
                <a:sym typeface="Corbel"/>
              </a:rPr>
              <a:t>Follow Us</a:t>
            </a:r>
            <a:r>
              <a:rPr b="1" lang="en" sz="1500">
                <a:solidFill>
                  <a:srgbClr val="A983ED"/>
                </a:solidFill>
                <a:latin typeface="Corbel"/>
                <a:ea typeface="Corbel"/>
                <a:cs typeface="Corbel"/>
                <a:sym typeface="Corbel"/>
              </a:rPr>
              <a:t>: </a:t>
            </a:r>
            <a:endParaRPr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983ED"/>
              </a:buClr>
              <a:buSzPts val="1500"/>
              <a:buFont typeface="Corbel"/>
              <a:buNone/>
            </a:pPr>
            <a:r>
              <a:rPr lang="en" sz="1600">
                <a:solidFill>
                  <a:srgbClr val="A983ED"/>
                </a:solidFill>
                <a:latin typeface="Corbel"/>
                <a:ea typeface="Corbel"/>
                <a:cs typeface="Corbel"/>
                <a:sym typeface="Corbel"/>
              </a:rPr>
              <a:t>IG: haisechs</a:t>
            </a:r>
            <a:endParaRPr sz="1600">
              <a:solidFill>
                <a:srgbClr val="A983ED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983ED"/>
              </a:buClr>
              <a:buSzPts val="1500"/>
              <a:buFont typeface="Corbel"/>
              <a:buNone/>
            </a:pPr>
            <a:r>
              <a:rPr lang="en" sz="1600">
                <a:solidFill>
                  <a:srgbClr val="A983ED"/>
                </a:solidFill>
                <a:latin typeface="Corbel"/>
                <a:ea typeface="Corbel"/>
                <a:cs typeface="Corbel"/>
                <a:sym typeface="Corbel"/>
              </a:rPr>
              <a:t>Twitter: HAIS_ECHS</a:t>
            </a:r>
            <a:endParaRPr sz="18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descr="Text&#10;&#10;Description automatically generated" id="1077" name="Google Shape;1077;p85"/>
          <p:cNvPicPr preferRelativeResize="0"/>
          <p:nvPr>
            <p:ph idx="5" type="pic"/>
          </p:nvPr>
        </p:nvPicPr>
        <p:blipFill rotWithShape="1">
          <a:blip r:embed="rId7">
            <a:alphaModFix/>
          </a:blip>
          <a:srcRect b="0" l="2492" r="2493" t="0"/>
          <a:stretch/>
        </p:blipFill>
        <p:spPr>
          <a:xfrm rot="182523">
            <a:off x="6781469" y="2397406"/>
            <a:ext cx="1588953" cy="1672582"/>
          </a:xfrm>
          <a:prstGeom prst="rect">
            <a:avLst/>
          </a:prstGeom>
          <a:solidFill>
            <a:srgbClr val="3F3F3F"/>
          </a:solidFill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72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922" name="Google Shape;922;p72"/>
          <p:cNvSpPr txBox="1"/>
          <p:nvPr>
            <p:ph idx="1" type="body"/>
          </p:nvPr>
        </p:nvSpPr>
        <p:spPr>
          <a:xfrm>
            <a:off x="270000" y="788276"/>
            <a:ext cx="8604900" cy="36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Introduction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Fostering the Service Mindset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HAIS Experience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Innerview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Campus Service Clubs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11th Grade Capstone</a:t>
            </a:r>
            <a:endParaRPr/>
          </a:p>
          <a:p>
            <a:pPr indent="-3175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Get Involved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3" name="Google Shape;92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92925"/>
            <a:ext cx="3897499" cy="292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495" l="0" r="0" t="12502"/>
          <a:stretch/>
        </p:blipFill>
        <p:spPr>
          <a:xfrm flipH="1">
            <a:off x="405000" y="367256"/>
            <a:ext cx="1620000" cy="1619999"/>
          </a:xfrm>
          <a:prstGeom prst="rect">
            <a:avLst/>
          </a:prstGeom>
        </p:spPr>
      </p:pic>
      <p:sp>
        <p:nvSpPr>
          <p:cNvPr id="929" name="Google Shape;929;p73"/>
          <p:cNvSpPr txBox="1"/>
          <p:nvPr>
            <p:ph type="title"/>
          </p:nvPr>
        </p:nvSpPr>
        <p:spPr>
          <a:xfrm>
            <a:off x="405000" y="64500"/>
            <a:ext cx="8289000" cy="66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More than Academics</a:t>
            </a:r>
            <a:endParaRPr>
              <a:solidFill>
                <a:srgbClr val="9900FF"/>
              </a:solidFill>
            </a:endParaRPr>
          </a:p>
        </p:txBody>
      </p:sp>
      <p:sp>
        <p:nvSpPr>
          <p:cNvPr id="930" name="Google Shape;930;p73"/>
          <p:cNvSpPr txBox="1"/>
          <p:nvPr>
            <p:ph idx="1" type="body"/>
          </p:nvPr>
        </p:nvSpPr>
        <p:spPr>
          <a:xfrm>
            <a:off x="405000" y="1987256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Beach Clean Up</a:t>
            </a:r>
            <a:endParaRPr/>
          </a:p>
        </p:txBody>
      </p:sp>
      <p:sp>
        <p:nvSpPr>
          <p:cNvPr id="931" name="Google Shape;931;p73"/>
          <p:cNvSpPr txBox="1"/>
          <p:nvPr>
            <p:ph idx="7" type="body"/>
          </p:nvPr>
        </p:nvSpPr>
        <p:spPr>
          <a:xfrm>
            <a:off x="2083500" y="1987256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Houston Marathon</a:t>
            </a:r>
            <a:endParaRPr/>
          </a:p>
        </p:txBody>
      </p:sp>
      <p:pic>
        <p:nvPicPr>
          <p:cNvPr id="932" name="Google Shape;932;p7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8730" r="16267" t="0"/>
          <a:stretch/>
        </p:blipFill>
        <p:spPr>
          <a:xfrm>
            <a:off x="2083501" y="367256"/>
            <a:ext cx="1619999" cy="1620000"/>
          </a:xfrm>
          <a:prstGeom prst="rect">
            <a:avLst/>
          </a:prstGeom>
        </p:spPr>
      </p:pic>
      <p:pic>
        <p:nvPicPr>
          <p:cNvPr id="933" name="Google Shape;933;p73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40090" r="1992" t="0"/>
          <a:stretch/>
        </p:blipFill>
        <p:spPr>
          <a:xfrm flipH="1">
            <a:off x="3762000" y="367256"/>
            <a:ext cx="1620000" cy="1619999"/>
          </a:xfrm>
          <a:prstGeom prst="rect">
            <a:avLst/>
          </a:prstGeom>
        </p:spPr>
      </p:pic>
      <p:pic>
        <p:nvPicPr>
          <p:cNvPr id="934" name="Google Shape;934;p73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-14283" l="6305" r="2043" t="-7905"/>
          <a:stretch/>
        </p:blipFill>
        <p:spPr>
          <a:xfrm>
            <a:off x="5440501" y="367256"/>
            <a:ext cx="1619999" cy="1620000"/>
          </a:xfrm>
          <a:prstGeom prst="rect">
            <a:avLst/>
          </a:prstGeom>
        </p:spPr>
      </p:pic>
      <p:pic>
        <p:nvPicPr>
          <p:cNvPr id="935" name="Google Shape;935;p73"/>
          <p:cNvPicPr preferRelativeResize="0"/>
          <p:nvPr>
            <p:ph idx="6" type="pic"/>
          </p:nvPr>
        </p:nvPicPr>
        <p:blipFill rotWithShape="1">
          <a:blip r:embed="rId7">
            <a:alphaModFix/>
          </a:blip>
          <a:srcRect b="0" l="19818" r="6315" t="0"/>
          <a:stretch/>
        </p:blipFill>
        <p:spPr>
          <a:xfrm flipH="1">
            <a:off x="7118999" y="367256"/>
            <a:ext cx="1620001" cy="1619998"/>
          </a:xfrm>
          <a:prstGeom prst="rect">
            <a:avLst/>
          </a:prstGeom>
        </p:spPr>
      </p:pic>
      <p:sp>
        <p:nvSpPr>
          <p:cNvPr id="936" name="Google Shape;936;p73"/>
          <p:cNvSpPr txBox="1"/>
          <p:nvPr>
            <p:ph idx="8" type="body"/>
          </p:nvPr>
        </p:nvSpPr>
        <p:spPr>
          <a:xfrm>
            <a:off x="3762000" y="1987256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Black History Month</a:t>
            </a:r>
            <a:endParaRPr/>
          </a:p>
        </p:txBody>
      </p:sp>
      <p:sp>
        <p:nvSpPr>
          <p:cNvPr id="937" name="Google Shape;937;p73"/>
          <p:cNvSpPr txBox="1"/>
          <p:nvPr>
            <p:ph idx="9" type="body"/>
          </p:nvPr>
        </p:nvSpPr>
        <p:spPr>
          <a:xfrm>
            <a:off x="5440500" y="1987256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Hispanic Heritage Month</a:t>
            </a:r>
            <a:endParaRPr/>
          </a:p>
        </p:txBody>
      </p:sp>
      <p:sp>
        <p:nvSpPr>
          <p:cNvPr id="938" name="Google Shape;938;p73"/>
          <p:cNvSpPr txBox="1"/>
          <p:nvPr>
            <p:ph idx="13" type="body"/>
          </p:nvPr>
        </p:nvSpPr>
        <p:spPr>
          <a:xfrm>
            <a:off x="7119000" y="1987256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Welcome Back</a:t>
            </a:r>
            <a:endParaRPr/>
          </a:p>
        </p:txBody>
      </p:sp>
      <p:pic>
        <p:nvPicPr>
          <p:cNvPr id="939" name="Google Shape;939;p73"/>
          <p:cNvPicPr preferRelativeResize="0"/>
          <p:nvPr>
            <p:ph idx="14" type="pic"/>
          </p:nvPr>
        </p:nvPicPr>
        <p:blipFill rotWithShape="1">
          <a:blip r:embed="rId8">
            <a:alphaModFix/>
          </a:blip>
          <a:srcRect b="0" l="12502" r="12495" t="0"/>
          <a:stretch/>
        </p:blipFill>
        <p:spPr>
          <a:xfrm>
            <a:off x="404998" y="2424340"/>
            <a:ext cx="1620002" cy="1619998"/>
          </a:xfrm>
          <a:prstGeom prst="rect">
            <a:avLst/>
          </a:prstGeom>
        </p:spPr>
      </p:pic>
      <p:pic>
        <p:nvPicPr>
          <p:cNvPr id="940" name="Google Shape;940;p73"/>
          <p:cNvPicPr preferRelativeResize="0"/>
          <p:nvPr>
            <p:ph idx="15" type="pic"/>
          </p:nvPr>
        </p:nvPicPr>
        <p:blipFill rotWithShape="1">
          <a:blip r:embed="rId9">
            <a:alphaModFix/>
          </a:blip>
          <a:srcRect b="0" l="18221" r="18221" t="0"/>
          <a:stretch/>
        </p:blipFill>
        <p:spPr>
          <a:xfrm flipH="1">
            <a:off x="2083499" y="2424340"/>
            <a:ext cx="1620001" cy="1619999"/>
          </a:xfrm>
          <a:prstGeom prst="rect">
            <a:avLst/>
          </a:prstGeom>
        </p:spPr>
      </p:pic>
      <p:pic>
        <p:nvPicPr>
          <p:cNvPr id="941" name="Google Shape;941;p73"/>
          <p:cNvPicPr preferRelativeResize="0"/>
          <p:nvPr>
            <p:ph idx="16" type="pic"/>
          </p:nvPr>
        </p:nvPicPr>
        <p:blipFill rotWithShape="1">
          <a:blip r:embed="rId10">
            <a:alphaModFix/>
          </a:blip>
          <a:srcRect b="12495" l="0" r="0" t="12502"/>
          <a:stretch/>
        </p:blipFill>
        <p:spPr>
          <a:xfrm flipH="1">
            <a:off x="3762000" y="2424340"/>
            <a:ext cx="1620000" cy="1619999"/>
          </a:xfrm>
          <a:prstGeom prst="rect">
            <a:avLst/>
          </a:prstGeom>
        </p:spPr>
      </p:pic>
      <p:pic>
        <p:nvPicPr>
          <p:cNvPr id="942" name="Google Shape;942;p73"/>
          <p:cNvPicPr preferRelativeResize="0"/>
          <p:nvPr>
            <p:ph idx="17" type="pic"/>
          </p:nvPr>
        </p:nvPicPr>
        <p:blipFill rotWithShape="1">
          <a:blip r:embed="rId11">
            <a:alphaModFix/>
          </a:blip>
          <a:srcRect b="12495" l="0" r="0" t="12502"/>
          <a:stretch/>
        </p:blipFill>
        <p:spPr>
          <a:xfrm flipH="1">
            <a:off x="5440500" y="2424340"/>
            <a:ext cx="1620000" cy="1619999"/>
          </a:xfrm>
          <a:prstGeom prst="rect">
            <a:avLst/>
          </a:prstGeom>
        </p:spPr>
      </p:pic>
      <p:pic>
        <p:nvPicPr>
          <p:cNvPr id="943" name="Google Shape;943;p73"/>
          <p:cNvPicPr preferRelativeResize="0"/>
          <p:nvPr>
            <p:ph idx="18" type="pic"/>
          </p:nvPr>
        </p:nvPicPr>
        <p:blipFill rotWithShape="1">
          <a:blip r:embed="rId12">
            <a:alphaModFix/>
          </a:blip>
          <a:srcRect b="12495" l="0" r="0" t="12502"/>
          <a:stretch/>
        </p:blipFill>
        <p:spPr>
          <a:xfrm flipH="1">
            <a:off x="7119000" y="2424340"/>
            <a:ext cx="1620000" cy="1620000"/>
          </a:xfrm>
          <a:prstGeom prst="rect">
            <a:avLst/>
          </a:prstGeom>
        </p:spPr>
      </p:pic>
      <p:sp>
        <p:nvSpPr>
          <p:cNvPr id="944" name="Google Shape;944;p73"/>
          <p:cNvSpPr txBox="1"/>
          <p:nvPr>
            <p:ph idx="19" type="body"/>
          </p:nvPr>
        </p:nvSpPr>
        <p:spPr>
          <a:xfrm>
            <a:off x="405000" y="4044340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Art Car</a:t>
            </a:r>
            <a:endParaRPr/>
          </a:p>
        </p:txBody>
      </p:sp>
      <p:sp>
        <p:nvSpPr>
          <p:cNvPr id="945" name="Google Shape;945;p73"/>
          <p:cNvSpPr txBox="1"/>
          <p:nvPr>
            <p:ph idx="20" type="body"/>
          </p:nvPr>
        </p:nvSpPr>
        <p:spPr>
          <a:xfrm>
            <a:off x="2083500" y="4044340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11th Grade Capstone</a:t>
            </a:r>
            <a:endParaRPr/>
          </a:p>
        </p:txBody>
      </p:sp>
      <p:sp>
        <p:nvSpPr>
          <p:cNvPr id="946" name="Google Shape;946;p73"/>
          <p:cNvSpPr txBox="1"/>
          <p:nvPr>
            <p:ph idx="21" type="body"/>
          </p:nvPr>
        </p:nvSpPr>
        <p:spPr>
          <a:xfrm>
            <a:off x="3762000" y="4044340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Wreaths Across America</a:t>
            </a:r>
            <a:endParaRPr/>
          </a:p>
        </p:txBody>
      </p:sp>
      <p:sp>
        <p:nvSpPr>
          <p:cNvPr id="947" name="Google Shape;947;p73"/>
          <p:cNvSpPr txBox="1"/>
          <p:nvPr>
            <p:ph idx="22" type="body"/>
          </p:nvPr>
        </p:nvSpPr>
        <p:spPr>
          <a:xfrm>
            <a:off x="5440500" y="4044340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SUSO</a:t>
            </a:r>
            <a:endParaRPr/>
          </a:p>
        </p:txBody>
      </p:sp>
      <p:sp>
        <p:nvSpPr>
          <p:cNvPr id="948" name="Google Shape;948;p73"/>
          <p:cNvSpPr txBox="1"/>
          <p:nvPr>
            <p:ph idx="23" type="body"/>
          </p:nvPr>
        </p:nvSpPr>
        <p:spPr>
          <a:xfrm>
            <a:off x="7119000" y="4044340"/>
            <a:ext cx="1620000" cy="371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Lunar New Year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HAIS Mission Statement</a:t>
            </a:r>
            <a:endParaRPr/>
          </a:p>
        </p:txBody>
      </p:sp>
      <p:sp>
        <p:nvSpPr>
          <p:cNvPr id="954" name="Google Shape;954;p74"/>
          <p:cNvSpPr txBox="1"/>
          <p:nvPr>
            <p:ph idx="1" type="body"/>
          </p:nvPr>
        </p:nvSpPr>
        <p:spPr>
          <a:xfrm>
            <a:off x="311700" y="1152475"/>
            <a:ext cx="8520600" cy="24309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Through </a:t>
            </a:r>
            <a:r>
              <a:rPr b="1" lang="en" sz="2900">
                <a:solidFill>
                  <a:srgbClr val="F7964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international studies</a:t>
            </a: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a </a:t>
            </a:r>
            <a:r>
              <a:rPr b="1" lang="en" sz="2900">
                <a:solidFill>
                  <a:srgbClr val="9BBB5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personalized environment,</a:t>
            </a: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b="1" lang="en" sz="2900">
                <a:solidFill>
                  <a:srgbClr val="4BACC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college preparatory curriculum</a:t>
            </a: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the Houston Academy for International Studies will prepare students for </a:t>
            </a:r>
            <a:r>
              <a:rPr b="1" lang="en" sz="2900" u="sng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active</a:t>
            </a: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roles as </a:t>
            </a:r>
            <a:r>
              <a:rPr b="1" lang="en" sz="2900">
                <a:solidFill>
                  <a:srgbClr val="E052E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global citizens</a:t>
            </a:r>
            <a:r>
              <a:rPr b="1" lang="en" sz="29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  </a:t>
            </a:r>
            <a:endParaRPr b="1" sz="29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29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75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Fostering a Service Mindset</a:t>
            </a:r>
            <a:endParaRPr/>
          </a:p>
        </p:txBody>
      </p:sp>
      <p:sp>
        <p:nvSpPr>
          <p:cNvPr id="960" name="Google Shape;960;p75"/>
          <p:cNvSpPr txBox="1"/>
          <p:nvPr>
            <p:ph idx="1" type="body"/>
          </p:nvPr>
        </p:nvSpPr>
        <p:spPr>
          <a:xfrm>
            <a:off x="270000" y="810000"/>
            <a:ext cx="6114600" cy="366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A small effort = A large impact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At HAIS, we believe that students learn about themselves and their place in the larger global community through works of service. As such, we foster a culture where volunteering is encouraged and recognized.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Volunteering is a great way to develop a service mindset because you are treating each opportunity as a </a:t>
            </a:r>
            <a:r>
              <a:rPr b="1" lang="en"/>
              <a:t>mutual</a:t>
            </a:r>
            <a:r>
              <a:rPr lang="en"/>
              <a:t> learning experience. Students will: </a:t>
            </a:r>
            <a:endParaRPr/>
          </a:p>
          <a:p>
            <a:pPr indent="-317500" lvl="0" marL="457200" rtl="0" algn="l"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Help others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Learn from others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Expand their perspective of the world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/>
              <a:t>Be a part of something bigger than themselves</a:t>
            </a:r>
            <a:endParaRPr/>
          </a:p>
        </p:txBody>
      </p:sp>
      <p:sp>
        <p:nvSpPr>
          <p:cNvPr id="961" name="Google Shape;961;p75"/>
          <p:cNvSpPr txBox="1"/>
          <p:nvPr>
            <p:ph idx="2" type="body"/>
          </p:nvPr>
        </p:nvSpPr>
        <p:spPr>
          <a:xfrm>
            <a:off x="7139700" y="1281000"/>
            <a:ext cx="1735200" cy="208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accent1"/>
                </a:solidFill>
              </a:rPr>
              <a:t>"It begins with the natural feeling that one wants to serve, to serve first. </a:t>
            </a:r>
            <a:endParaRPr>
              <a:solidFill>
                <a:schemeClr val="accent1"/>
              </a:solidFill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Then conscious choice brings one to aspire to lead."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A983ED"/>
                </a:solidFill>
              </a:rPr>
              <a:t>- Robert Greenleaf</a:t>
            </a:r>
            <a:endParaRPr>
              <a:solidFill>
                <a:srgbClr val="A983ED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6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HAIS Experience</a:t>
            </a:r>
            <a:endParaRPr/>
          </a:p>
        </p:txBody>
      </p:sp>
      <p:grpSp>
        <p:nvGrpSpPr>
          <p:cNvPr id="967" name="Google Shape;967;p76"/>
          <p:cNvGrpSpPr/>
          <p:nvPr/>
        </p:nvGrpSpPr>
        <p:grpSpPr>
          <a:xfrm>
            <a:off x="0" y="1189989"/>
            <a:ext cx="2726700" cy="3482836"/>
            <a:chOff x="0" y="1189989"/>
            <a:chExt cx="2726700" cy="3482836"/>
          </a:xfrm>
        </p:grpSpPr>
        <p:sp>
          <p:nvSpPr>
            <p:cNvPr id="968" name="Google Shape;968;p76"/>
            <p:cNvSpPr/>
            <p:nvPr/>
          </p:nvSpPr>
          <p:spPr>
            <a:xfrm>
              <a:off x="0" y="1189989"/>
              <a:ext cx="2726700" cy="669000"/>
            </a:xfrm>
            <a:prstGeom prst="homePlate">
              <a:avLst>
                <a:gd fmla="val 50000" name="adj"/>
              </a:avLst>
            </a:prstGeom>
            <a:solidFill>
              <a:srgbClr val="F796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9th Grade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69" name="Google Shape;969;p76"/>
            <p:cNvSpPr txBox="1"/>
            <p:nvPr/>
          </p:nvSpPr>
          <p:spPr>
            <a:xfrm>
              <a:off x="410850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Students start their journey at HAIS learning about themselves and their connection globally.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Freshman are eligible to join the HAIS Interact Club, a social and service club sponsored by the Rotary Club of Houston.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70" name="Google Shape;970;p76"/>
          <p:cNvGrpSpPr/>
          <p:nvPr/>
        </p:nvGrpSpPr>
        <p:grpSpPr>
          <a:xfrm>
            <a:off x="2263425" y="1189775"/>
            <a:ext cx="2541300" cy="3483050"/>
            <a:chOff x="2263425" y="1189775"/>
            <a:chExt cx="2541300" cy="3483050"/>
          </a:xfrm>
        </p:grpSpPr>
        <p:sp>
          <p:nvSpPr>
            <p:cNvPr id="971" name="Google Shape;971;p76"/>
            <p:cNvSpPr/>
            <p:nvPr/>
          </p:nvSpPr>
          <p:spPr>
            <a:xfrm>
              <a:off x="2263425" y="1189775"/>
              <a:ext cx="2541300" cy="669000"/>
            </a:xfrm>
            <a:prstGeom prst="chevron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10th Grade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2" name="Google Shape;972;p76"/>
            <p:cNvSpPr txBox="1"/>
            <p:nvPr/>
          </p:nvSpPr>
          <p:spPr>
            <a:xfrm>
              <a:off x="2512202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Students continue their journey and begin diving into personal areas of interest. 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Sophomores are able to join the National Honor Society, an academic and service club.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73" name="Google Shape;973;p76"/>
          <p:cNvGrpSpPr/>
          <p:nvPr/>
        </p:nvGrpSpPr>
        <p:grpSpPr>
          <a:xfrm>
            <a:off x="4329974" y="1189775"/>
            <a:ext cx="2541300" cy="3483050"/>
            <a:chOff x="4329974" y="1189775"/>
            <a:chExt cx="2541300" cy="3483050"/>
          </a:xfrm>
        </p:grpSpPr>
        <p:sp>
          <p:nvSpPr>
            <p:cNvPr id="974" name="Google Shape;974;p76"/>
            <p:cNvSpPr/>
            <p:nvPr/>
          </p:nvSpPr>
          <p:spPr>
            <a:xfrm>
              <a:off x="4329974" y="1189775"/>
              <a:ext cx="2541300" cy="669000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11th Grade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5" name="Google Shape;975;p76"/>
            <p:cNvSpPr txBox="1"/>
            <p:nvPr/>
          </p:nvSpPr>
          <p:spPr>
            <a:xfrm>
              <a:off x="4613553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Students 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participate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 in the 11th Grade Service Learning Capstone in their area of interest. 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76" name="Google Shape;976;p76"/>
          <p:cNvGrpSpPr/>
          <p:nvPr/>
        </p:nvGrpSpPr>
        <p:grpSpPr>
          <a:xfrm>
            <a:off x="6396739" y="1189775"/>
            <a:ext cx="2541300" cy="3483050"/>
            <a:chOff x="6396739" y="1189775"/>
            <a:chExt cx="2541300" cy="3483050"/>
          </a:xfrm>
        </p:grpSpPr>
        <p:sp>
          <p:nvSpPr>
            <p:cNvPr id="977" name="Google Shape;977;p76"/>
            <p:cNvSpPr/>
            <p:nvPr/>
          </p:nvSpPr>
          <p:spPr>
            <a:xfrm>
              <a:off x="6396739" y="1189775"/>
              <a:ext cx="2541300" cy="669000"/>
            </a:xfrm>
            <a:prstGeom prst="chevron">
              <a:avLst>
                <a:gd fmla="val 50000" name="adj"/>
              </a:avLst>
            </a:prstGeom>
            <a:solidFill>
              <a:srgbClr val="A983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12th Grade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8" name="Google Shape;978;p76"/>
            <p:cNvSpPr txBox="1"/>
            <p:nvPr/>
          </p:nvSpPr>
          <p:spPr>
            <a:xfrm>
              <a:off x="6714905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Students put learning into practice at their year-long internship which culminates with a capstone project.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Students that earn 200 hours of service graduate with a volunteer chord. 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77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Partnership with Innerview</a:t>
            </a:r>
            <a:endParaRPr/>
          </a:p>
        </p:txBody>
      </p:sp>
      <p:sp>
        <p:nvSpPr>
          <p:cNvPr id="984" name="Google Shape;984;p77"/>
          <p:cNvSpPr txBox="1"/>
          <p:nvPr>
            <p:ph idx="1" type="body"/>
          </p:nvPr>
        </p:nvSpPr>
        <p:spPr>
          <a:xfrm>
            <a:off x="270000" y="788276"/>
            <a:ext cx="8604900" cy="36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7"/>
          <p:cNvSpPr/>
          <p:nvPr>
            <p:ph idx="11" type="ftr"/>
          </p:nvPr>
        </p:nvSpPr>
        <p:spPr>
          <a:xfrm>
            <a:off x="189000" y="4731413"/>
            <a:ext cx="3086100" cy="273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arn national recognition for the time you invest in volunteering, fundraising, tutoring, leading collection drives and helping others. Your service contributes progress toward the UN Global Goals." id="986" name="Google Shape;986;p77" title="Local Service, Global Impa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0348" y="788275"/>
            <a:ext cx="6572274" cy="36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8"/>
          <p:cNvSpPr txBox="1"/>
          <p:nvPr>
            <p:ph type="ctrTitle"/>
          </p:nvPr>
        </p:nvSpPr>
        <p:spPr>
          <a:xfrm>
            <a:off x="463278" y="3908791"/>
            <a:ext cx="3278700" cy="846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Earning Volunteer Hours</a:t>
            </a:r>
            <a:endParaRPr/>
          </a:p>
        </p:txBody>
      </p:sp>
      <p:sp>
        <p:nvSpPr>
          <p:cNvPr id="992" name="Google Shape;992;p78"/>
          <p:cNvSpPr txBox="1"/>
          <p:nvPr>
            <p:ph idx="1" type="subTitle"/>
          </p:nvPr>
        </p:nvSpPr>
        <p:spPr>
          <a:xfrm>
            <a:off x="4096279" y="3908791"/>
            <a:ext cx="3016200" cy="840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3" name="Google Shape;99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0700" y="37400"/>
            <a:ext cx="5102995" cy="3603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9"/>
          <p:cNvSpPr txBox="1"/>
          <p:nvPr>
            <p:ph type="title"/>
          </p:nvPr>
        </p:nvSpPr>
        <p:spPr>
          <a:xfrm>
            <a:off x="270000" y="270000"/>
            <a:ext cx="8604900" cy="405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 Clubs @ HAIS</a:t>
            </a:r>
            <a:endParaRPr/>
          </a:p>
        </p:txBody>
      </p:sp>
      <p:sp>
        <p:nvSpPr>
          <p:cNvPr id="999" name="Google Shape;999;p79"/>
          <p:cNvSpPr txBox="1"/>
          <p:nvPr>
            <p:ph idx="1" type="body"/>
          </p:nvPr>
        </p:nvSpPr>
        <p:spPr>
          <a:xfrm>
            <a:off x="4689001" y="810001"/>
            <a:ext cx="4185900" cy="27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National Honor Society</a:t>
            </a:r>
            <a:endParaRPr/>
          </a:p>
        </p:txBody>
      </p:sp>
      <p:sp>
        <p:nvSpPr>
          <p:cNvPr id="1000" name="Google Shape;1000;p79"/>
          <p:cNvSpPr txBox="1"/>
          <p:nvPr>
            <p:ph idx="2" type="body"/>
          </p:nvPr>
        </p:nvSpPr>
        <p:spPr>
          <a:xfrm>
            <a:off x="270001" y="1215001"/>
            <a:ext cx="4185000" cy="326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Short for international action, Interact clubs bring together young people ages 12-18 to develop leadership skills and learn about themselves while discovering the power of Service Above Self. 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Interacters connect with leaders in their community and around the world to: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Take action to make a difference in your school and community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Discover new cultures and promote international understanding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Become a leader in your school and community</a:t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Have fun and make new friends from around the world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/>
              <a:t>Who can join? </a:t>
            </a:r>
            <a:endParaRPr sz="1200"/>
          </a:p>
          <a:p>
            <a:pPr indent="-304800" lvl="0" marL="457200" rtl="0" algn="l">
              <a:spcBef>
                <a:spcPts val="8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Freshman through seniors interested in helping their community. </a:t>
            </a:r>
            <a:endParaRPr sz="1200"/>
          </a:p>
        </p:txBody>
      </p:sp>
      <p:sp>
        <p:nvSpPr>
          <p:cNvPr id="1001" name="Google Shape;1001;p79"/>
          <p:cNvSpPr txBox="1"/>
          <p:nvPr>
            <p:ph idx="3" type="body"/>
          </p:nvPr>
        </p:nvSpPr>
        <p:spPr>
          <a:xfrm>
            <a:off x="4689001" y="1215001"/>
            <a:ext cx="4185900" cy="326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The National Honor Society is a program for Juniors and Seniors to volunteer and connect with their community. Each year, the students are required to volunteer a certain amount of hours. They have to represent the pillars of leadership, character, citizenship, service, and scholarship.  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Who can apply to join?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Be a current sophomore or junior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Have a 3.75 (weighted) GPA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Maintain good citizenship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Submit a complete application during the application window. (Due April 7)</a:t>
            </a:r>
            <a:endParaRPr sz="1200"/>
          </a:p>
        </p:txBody>
      </p:sp>
      <p:sp>
        <p:nvSpPr>
          <p:cNvPr id="1002" name="Google Shape;1002;p79"/>
          <p:cNvSpPr txBox="1"/>
          <p:nvPr>
            <p:ph idx="4" type="body"/>
          </p:nvPr>
        </p:nvSpPr>
        <p:spPr>
          <a:xfrm>
            <a:off x="269100" y="810001"/>
            <a:ext cx="4185900" cy="27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Rotary International Interact Club</a:t>
            </a:r>
            <a:endParaRPr/>
          </a:p>
        </p:txBody>
      </p:sp>
      <p:pic>
        <p:nvPicPr>
          <p:cNvPr id="1003" name="Google Shape;100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675" y="3690475"/>
            <a:ext cx="789125" cy="7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3600" y="3916874"/>
            <a:ext cx="1477575" cy="5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Tektronic">
      <a:dk1>
        <a:srgbClr val="000000"/>
      </a:dk1>
      <a:lt1>
        <a:srgbClr val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Tektronic">
      <a:dk1>
        <a:srgbClr val="000000"/>
      </a:dk1>
      <a:lt1>
        <a:srgbClr val="FFFFFF"/>
      </a:lt1>
      <a:dk2>
        <a:srgbClr val="3E434A"/>
      </a:dk2>
      <a:lt2>
        <a:srgbClr val="D7D8D2"/>
      </a:lt2>
      <a:accent1>
        <a:srgbClr val="1AB5D7"/>
      </a:accent1>
      <a:accent2>
        <a:srgbClr val="192852"/>
      </a:accent2>
      <a:accent3>
        <a:srgbClr val="74C044"/>
      </a:accent3>
      <a:accent4>
        <a:srgbClr val="A4CE3A"/>
      </a:accent4>
      <a:accent5>
        <a:srgbClr val="F05B24"/>
      </a:accent5>
      <a:accent6>
        <a:srgbClr val="F5F5F5"/>
      </a:accent6>
      <a:hlink>
        <a:srgbClr val="1AB5D7"/>
      </a:hlink>
      <a:folHlink>
        <a:srgbClr val="3E4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